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6" r:id="rId18"/>
    <p:sldId id="277" r:id="rId19"/>
    <p:sldId id="274" r:id="rId20"/>
    <p:sldId id="275"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Lst>
  <p:sldSz cx="5184775" cy="3779838"/>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1" userDrawn="1">
          <p15:clr>
            <a:srgbClr val="A4A3A4"/>
          </p15:clr>
        </p15:guide>
        <p15:guide id="2" pos="16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visitacion bustamante" initials="k"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100" d="100"/>
          <a:sy n="100" d="100"/>
        </p:scale>
        <p:origin x="1548" y="363"/>
      </p:cViewPr>
      <p:guideLst>
        <p:guide orient="horz" pos="1191"/>
        <p:guide pos="16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5-16T01:22:39.937" idx="1">
    <p:pos x="4590" y="1809"/>
    <p:text>A GLOBAL PICTURE OF DROUGHT OCCURRENCE, MAGNITUDE, AND PREPAREDNESS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3-05-16T01:22:39.937" idx="2">
    <p:pos x="3702" y="994"/>
    <p:text>An Efficient Method for Mapping High-Resolution Global River Discharge Based on the Algorithms of Drainage Network Extraction</p:text>
  </p:cm>
  <p:cm authorId="1" dt="2023-05-16T01:22:39.937" idx="3">
    <p:pos x="2943" y="2978"/>
    <p:text>Projected change in flood frequency. Return period (years) in 21C for river discharge corresponding to the 20C 100-year flood is shown.
Professor Yukiko Hirabayashi, University of Tokyo</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3-05-16T01:22:39.937" idx="4">
    <p:pos x="2940" y="618"/>
    <p:text>Spatiotemporal variation in global floods with different affected areas and the contribution of influencing factors to flood-induced mortality (1985–2019)</p:text>
  </p:cm>
  <p:cm authorId="1" dt="2023-05-16T01:22:39.937" idx="5">
    <p:pos x="5600" y="1762"/>
    <p:text>https://www.helgilibrary.com/charts/which-natural-disasters-hit-most-frequently/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Google Shape;3;n"/>
          <p:cNvSpPr>
            <a:spLocks noGrp="1" noRot="1" noChangeAspect="1"/>
          </p:cNvSpPr>
          <p:nvPr>
            <p:ph type="sldImg" idx="2"/>
          </p:nvPr>
        </p:nvSpPr>
        <p:spPr>
          <a:xfrm>
            <a:off x="1077913" y="685800"/>
            <a:ext cx="4702175" cy="3429000"/>
          </a:xfrm>
          <a:custGeom>
            <a:avLst/>
            <a:gdLst/>
            <a:ahLst/>
            <a:cxnLst/>
            <a:rect l="0" t="0" r="0" b="0"/>
            <a:pathLst>
              <a:path w="120000" h="120000">
                <a:moveTo>
                  <a:pt x="0" y="0"/>
                </a:moveTo>
                <a:lnTo>
                  <a:pt x="120000" y="0"/>
                </a:lnTo>
                <a:lnTo>
                  <a:pt x="120000" y="120000"/>
                </a:lnTo>
                <a:lnTo>
                  <a:pt x="0" y="120000"/>
                </a:lnTo>
                <a:lnTo>
                  <a:pt x="0" y="0"/>
                </a:lnTo>
                <a:close/>
              </a:path>
            </a:pathLst>
          </a:custGeom>
          <a:noFill/>
          <a:ln w="9525" cap="flat" cmpd="sng">
            <a:solidFill>
              <a:srgbClr val="000000">
                <a:alpha val="100000"/>
              </a:srgbClr>
            </a:solidFill>
            <a:prstDash val="solid"/>
            <a:round/>
            <a:headEnd type="none" w="sm" len="sm"/>
            <a:tailEnd type="none" w="sm" len="sm"/>
          </a:ln>
        </p:spPr>
      </p:sp>
      <p:sp>
        <p:nvSpPr>
          <p:cNvPr id="3075" name="Google Shape;4;n"/>
          <p:cNvSpPr txBox="1">
            <a:spLocks noGrp="1"/>
          </p:cNvSpPr>
          <p:nvPr>
            <p:ph type="body" idx="1"/>
          </p:nvPr>
        </p:nvSpPr>
        <p:spPr>
          <a:xfrm>
            <a:off x="685800" y="4343400"/>
            <a:ext cx="5486400" cy="4114800"/>
          </a:xfrm>
          <a:prstGeom prst="rect">
            <a:avLst/>
          </a:prstGeom>
          <a:noFill/>
          <a:ln w="9525">
            <a:noFill/>
          </a:ln>
        </p:spPr>
        <p:txBody>
          <a:bodyPr lIns="91425" tIns="91425" rIns="91425" bIns="91425"/>
          <a:lstStyle/>
          <a:p>
            <a:pPr lvl="0"/>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87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87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87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87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87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87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87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87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87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Google Shape;51;g23e7fcde00e_1_75:notes"/>
          <p:cNvSpPr>
            <a:spLocks noGrp="1" noRot="1" noChangeAspect="1" noTextEdit="1"/>
          </p:cNvSpPr>
          <p:nvPr>
            <p:ph type="sldImg" idx="2"/>
          </p:nvPr>
        </p:nvSpPr>
        <p:spPr>
          <a:xfrm>
            <a:off x="1077913" y="685800"/>
            <a:ext cx="4702175" cy="3429000"/>
          </a:xfrm>
          <a:ln/>
        </p:spPr>
      </p:sp>
      <p:sp>
        <p:nvSpPr>
          <p:cNvPr id="5123" name="Google Shape;52;g23e7fcde00e_1_75: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Google Shape;108;g23e7fcde00e_0_60:notes"/>
          <p:cNvSpPr>
            <a:spLocks noGrp="1" noRot="1" noChangeAspect="1" noTextEdit="1"/>
          </p:cNvSpPr>
          <p:nvPr>
            <p:ph type="sldImg" idx="2"/>
          </p:nvPr>
        </p:nvSpPr>
        <p:spPr>
          <a:xfrm>
            <a:off x="1077913" y="685800"/>
            <a:ext cx="4702175" cy="3429000"/>
          </a:xfrm>
          <a:ln/>
        </p:spPr>
      </p:sp>
      <p:sp>
        <p:nvSpPr>
          <p:cNvPr id="23555" name="Google Shape;109;g23e7fcde00e_0_60: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Google Shape;115;g23e7fcde00e_0_196:notes"/>
          <p:cNvSpPr>
            <a:spLocks noGrp="1" noRot="1" noChangeAspect="1" noTextEdit="1"/>
          </p:cNvSpPr>
          <p:nvPr>
            <p:ph type="sldImg" idx="2"/>
          </p:nvPr>
        </p:nvSpPr>
        <p:spPr>
          <a:xfrm>
            <a:off x="1077913" y="685800"/>
            <a:ext cx="4702175" cy="3429000"/>
          </a:xfrm>
          <a:ln/>
        </p:spPr>
      </p:sp>
      <p:sp>
        <p:nvSpPr>
          <p:cNvPr id="25603" name="Google Shape;116;g23e7fcde00e_0_196: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Google Shape;121;g23e7fcde00e_0_65:notes"/>
          <p:cNvSpPr>
            <a:spLocks noGrp="1" noRot="1" noChangeAspect="1" noTextEdit="1"/>
          </p:cNvSpPr>
          <p:nvPr>
            <p:ph type="sldImg" idx="2"/>
          </p:nvPr>
        </p:nvSpPr>
        <p:spPr>
          <a:xfrm>
            <a:off x="1077913" y="685800"/>
            <a:ext cx="4702175" cy="3429000"/>
          </a:xfrm>
          <a:ln/>
        </p:spPr>
      </p:sp>
      <p:sp>
        <p:nvSpPr>
          <p:cNvPr id="27651" name="Google Shape;122;g23e7fcde00e_0_65: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Google Shape;128;g23e7fcde00e_0_204:notes"/>
          <p:cNvSpPr>
            <a:spLocks noGrp="1" noRot="1" noChangeAspect="1" noTextEdit="1"/>
          </p:cNvSpPr>
          <p:nvPr>
            <p:ph type="sldImg" idx="2"/>
          </p:nvPr>
        </p:nvSpPr>
        <p:spPr>
          <a:xfrm>
            <a:off x="1077913" y="685800"/>
            <a:ext cx="4702175" cy="3429000"/>
          </a:xfrm>
          <a:ln/>
        </p:spPr>
      </p:sp>
      <p:sp>
        <p:nvSpPr>
          <p:cNvPr id="29699" name="Google Shape;129;g23e7fcde00e_0_204: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Google Shape;134;g23e7fcde00e_0_50:notes"/>
          <p:cNvSpPr>
            <a:spLocks noGrp="1" noRot="1" noChangeAspect="1" noTextEdit="1"/>
          </p:cNvSpPr>
          <p:nvPr>
            <p:ph type="sldImg" idx="2"/>
          </p:nvPr>
        </p:nvSpPr>
        <p:spPr>
          <a:xfrm>
            <a:off x="1077913" y="685800"/>
            <a:ext cx="4702175" cy="3429000"/>
          </a:xfrm>
          <a:ln/>
        </p:spPr>
      </p:sp>
      <p:sp>
        <p:nvSpPr>
          <p:cNvPr id="31747" name="Google Shape;135;g23e7fcde00e_0_50: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Google Shape;141;g23e7fcde00e_0_200:notes"/>
          <p:cNvSpPr>
            <a:spLocks noGrp="1" noRot="1" noChangeAspect="1" noTextEdit="1"/>
          </p:cNvSpPr>
          <p:nvPr>
            <p:ph type="sldImg" idx="2"/>
          </p:nvPr>
        </p:nvSpPr>
        <p:spPr>
          <a:xfrm>
            <a:off x="1077913" y="685800"/>
            <a:ext cx="4702175" cy="3429000"/>
          </a:xfrm>
          <a:ln/>
        </p:spPr>
      </p:sp>
      <p:sp>
        <p:nvSpPr>
          <p:cNvPr id="33795" name="Google Shape;142;g23e7fcde00e_0_200: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Google Shape;147;g23e7fcde00e_0_70:notes"/>
          <p:cNvSpPr>
            <a:spLocks noGrp="1" noRot="1" noChangeAspect="1" noTextEdit="1"/>
          </p:cNvSpPr>
          <p:nvPr>
            <p:ph type="sldImg" idx="2"/>
          </p:nvPr>
        </p:nvSpPr>
        <p:spPr>
          <a:xfrm>
            <a:off x="1077913" y="685800"/>
            <a:ext cx="4702175" cy="3429000"/>
          </a:xfrm>
          <a:ln/>
        </p:spPr>
      </p:sp>
      <p:sp>
        <p:nvSpPr>
          <p:cNvPr id="35843" name="Google Shape;148;g23e7fcde00e_0_70: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Google Shape;180;g23e7fcde00e_1_63:notes"/>
          <p:cNvSpPr>
            <a:spLocks noGrp="1" noRot="1" noChangeAspect="1" noTextEdit="1"/>
          </p:cNvSpPr>
          <p:nvPr>
            <p:ph type="sldImg" idx="2"/>
          </p:nvPr>
        </p:nvSpPr>
        <p:spPr>
          <a:xfrm>
            <a:off x="1077913" y="685800"/>
            <a:ext cx="4702175" cy="3429000"/>
          </a:xfrm>
          <a:ln/>
        </p:spPr>
      </p:sp>
      <p:sp>
        <p:nvSpPr>
          <p:cNvPr id="37891" name="Google Shape;181;g23e7fcde00e_1_63: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Google Shape;188;g23e7fcde00e_1_5:notes"/>
          <p:cNvSpPr>
            <a:spLocks noGrp="1" noRot="1" noChangeAspect="1" noTextEdit="1"/>
          </p:cNvSpPr>
          <p:nvPr>
            <p:ph type="sldImg" idx="2"/>
          </p:nvPr>
        </p:nvSpPr>
        <p:spPr>
          <a:xfrm>
            <a:off x="1077913" y="685800"/>
            <a:ext cx="4702175" cy="3429000"/>
          </a:xfrm>
          <a:ln/>
        </p:spPr>
      </p:sp>
      <p:sp>
        <p:nvSpPr>
          <p:cNvPr id="39939" name="Google Shape;189;g23e7fcde00e_1_5: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Google Shape;167;g23e7fcde00e_0_212:notes"/>
          <p:cNvSpPr>
            <a:spLocks noGrp="1" noRot="1" noChangeAspect="1" noTextEdit="1"/>
          </p:cNvSpPr>
          <p:nvPr>
            <p:ph type="sldImg" idx="2"/>
          </p:nvPr>
        </p:nvSpPr>
        <p:spPr>
          <a:xfrm>
            <a:off x="1077913" y="685800"/>
            <a:ext cx="4702175" cy="3429000"/>
          </a:xfrm>
          <a:ln/>
        </p:spPr>
      </p:sp>
      <p:sp>
        <p:nvSpPr>
          <p:cNvPr id="41987" name="Google Shape;168;g23e7fcde00e_0_212: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Google Shape;57;g23e7fcde00e_0_152:notes"/>
          <p:cNvSpPr>
            <a:spLocks noGrp="1" noRot="1" noChangeAspect="1" noTextEdit="1"/>
          </p:cNvSpPr>
          <p:nvPr>
            <p:ph type="sldImg" idx="2"/>
          </p:nvPr>
        </p:nvSpPr>
        <p:spPr>
          <a:xfrm>
            <a:off x="1077913" y="685800"/>
            <a:ext cx="4702175" cy="3429000"/>
          </a:xfrm>
          <a:ln/>
        </p:spPr>
      </p:sp>
      <p:sp>
        <p:nvSpPr>
          <p:cNvPr id="7171" name="Google Shape;58;g23e7fcde00e_0_152: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Google Shape;173;g23e7fcde00e_0_126:notes"/>
          <p:cNvSpPr>
            <a:spLocks noGrp="1" noRot="1" noChangeAspect="1" noTextEdit="1"/>
          </p:cNvSpPr>
          <p:nvPr>
            <p:ph type="sldImg" idx="2"/>
          </p:nvPr>
        </p:nvSpPr>
        <p:spPr>
          <a:xfrm>
            <a:off x="1077913" y="685800"/>
            <a:ext cx="4702175" cy="3429000"/>
          </a:xfrm>
          <a:ln/>
        </p:spPr>
      </p:sp>
      <p:sp>
        <p:nvSpPr>
          <p:cNvPr id="44035" name="Google Shape;174;g23e7fcde00e_0_126: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Google Shape;195;g23e7fcde00e_1_39:notes"/>
          <p:cNvSpPr>
            <a:spLocks noGrp="1" noRot="1" noChangeAspect="1" noTextEdit="1"/>
          </p:cNvSpPr>
          <p:nvPr>
            <p:ph type="sldImg" idx="2"/>
          </p:nvPr>
        </p:nvSpPr>
        <p:spPr>
          <a:xfrm>
            <a:off x="1077913" y="685800"/>
            <a:ext cx="4702175" cy="3429000"/>
          </a:xfrm>
          <a:ln/>
        </p:spPr>
      </p:sp>
      <p:sp>
        <p:nvSpPr>
          <p:cNvPr id="46083" name="Google Shape;196;g23e7fcde00e_1_39: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Google Shape;201;g23e7fcde00e_1_51:notes"/>
          <p:cNvSpPr>
            <a:spLocks noGrp="1" noRot="1" noChangeAspect="1" noTextEdit="1"/>
          </p:cNvSpPr>
          <p:nvPr>
            <p:ph type="sldImg" idx="2"/>
          </p:nvPr>
        </p:nvSpPr>
        <p:spPr>
          <a:xfrm>
            <a:off x="1077913" y="685800"/>
            <a:ext cx="4702175" cy="3429000"/>
          </a:xfrm>
          <a:ln/>
        </p:spPr>
      </p:sp>
      <p:sp>
        <p:nvSpPr>
          <p:cNvPr id="48131" name="Google Shape;202;g23e7fcde00e_1_51: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Google Shape;208;g23e7fcde00e_1_44:notes"/>
          <p:cNvSpPr>
            <a:spLocks noGrp="1" noRot="1" noChangeAspect="1" noTextEdit="1"/>
          </p:cNvSpPr>
          <p:nvPr>
            <p:ph type="sldImg" idx="2"/>
          </p:nvPr>
        </p:nvSpPr>
        <p:spPr>
          <a:xfrm>
            <a:off x="1077913" y="685800"/>
            <a:ext cx="4702175" cy="3429000"/>
          </a:xfrm>
          <a:ln/>
        </p:spPr>
      </p:sp>
      <p:sp>
        <p:nvSpPr>
          <p:cNvPr id="50179" name="Google Shape;209;g23e7fcde00e_1_44: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Google Shape;214;g23e7fcde00e_1_57:notes"/>
          <p:cNvSpPr>
            <a:spLocks noGrp="1" noRot="1" noChangeAspect="1" noTextEdit="1"/>
          </p:cNvSpPr>
          <p:nvPr>
            <p:ph type="sldImg" idx="2"/>
          </p:nvPr>
        </p:nvSpPr>
        <p:spPr>
          <a:xfrm>
            <a:off x="1077913" y="685800"/>
            <a:ext cx="4702175" cy="3429000"/>
          </a:xfrm>
          <a:ln/>
        </p:spPr>
      </p:sp>
      <p:sp>
        <p:nvSpPr>
          <p:cNvPr id="52227" name="Google Shape;215;g23e7fcde00e_1_57: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Google Shape;221;g23e7fcde00e_1_108:notes"/>
          <p:cNvSpPr>
            <a:spLocks noGrp="1" noRot="1" noChangeAspect="1" noTextEdit="1"/>
          </p:cNvSpPr>
          <p:nvPr>
            <p:ph type="sldImg" idx="2"/>
          </p:nvPr>
        </p:nvSpPr>
        <p:spPr>
          <a:xfrm>
            <a:off x="1077913" y="685800"/>
            <a:ext cx="4702175" cy="3429000"/>
          </a:xfrm>
          <a:ln/>
        </p:spPr>
      </p:sp>
      <p:sp>
        <p:nvSpPr>
          <p:cNvPr id="54275" name="Google Shape;222;g23e7fcde00e_1_108: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Google Shape;226;g23e7fcde00e_1_95:notes"/>
          <p:cNvSpPr>
            <a:spLocks noGrp="1" noRot="1" noChangeAspect="1" noTextEdit="1"/>
          </p:cNvSpPr>
          <p:nvPr>
            <p:ph type="sldImg" idx="2"/>
          </p:nvPr>
        </p:nvSpPr>
        <p:spPr>
          <a:xfrm>
            <a:off x="1077913" y="685800"/>
            <a:ext cx="4702175" cy="3429000"/>
          </a:xfrm>
          <a:ln/>
        </p:spPr>
      </p:sp>
      <p:sp>
        <p:nvSpPr>
          <p:cNvPr id="56323" name="Google Shape;227;g23e7fcde00e_1_95: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Google Shape;233;g23e7fcde00e_1_115:notes"/>
          <p:cNvSpPr>
            <a:spLocks noGrp="1" noRot="1" noChangeAspect="1" noTextEdit="1"/>
          </p:cNvSpPr>
          <p:nvPr>
            <p:ph type="sldImg" idx="2"/>
          </p:nvPr>
        </p:nvSpPr>
        <p:spPr>
          <a:xfrm>
            <a:off x="1077913" y="685800"/>
            <a:ext cx="4702175" cy="3429000"/>
          </a:xfrm>
          <a:ln/>
        </p:spPr>
      </p:sp>
      <p:sp>
        <p:nvSpPr>
          <p:cNvPr id="58371" name="Google Shape;234;g23e7fcde00e_1_115: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Google Shape;238;g23e7fcde00e_1_123:notes"/>
          <p:cNvSpPr>
            <a:spLocks noGrp="1" noRot="1" noChangeAspect="1" noTextEdit="1"/>
          </p:cNvSpPr>
          <p:nvPr>
            <p:ph type="sldImg" idx="2"/>
          </p:nvPr>
        </p:nvSpPr>
        <p:spPr>
          <a:xfrm>
            <a:off x="1077913" y="685800"/>
            <a:ext cx="4702175" cy="3429000"/>
          </a:xfrm>
          <a:ln/>
        </p:spPr>
      </p:sp>
      <p:sp>
        <p:nvSpPr>
          <p:cNvPr id="60419" name="Google Shape;239;g23e7fcde00e_1_123: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Google Shape;245;g23e7fcde00e_1_119:notes"/>
          <p:cNvSpPr>
            <a:spLocks noGrp="1" noRot="1" noChangeAspect="1" noTextEdit="1"/>
          </p:cNvSpPr>
          <p:nvPr>
            <p:ph type="sldImg" idx="2"/>
          </p:nvPr>
        </p:nvSpPr>
        <p:spPr>
          <a:xfrm>
            <a:off x="1077913" y="685800"/>
            <a:ext cx="4702175" cy="3429000"/>
          </a:xfrm>
          <a:ln/>
        </p:spPr>
      </p:sp>
      <p:sp>
        <p:nvSpPr>
          <p:cNvPr id="62467" name="Google Shape;246;g23e7fcde00e_1_119: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Google Shape;63;g23e7fcde00e_0_172:notes"/>
          <p:cNvSpPr>
            <a:spLocks noGrp="1" noRot="1" noChangeAspect="1" noTextEdit="1"/>
          </p:cNvSpPr>
          <p:nvPr>
            <p:ph type="sldImg" idx="2"/>
          </p:nvPr>
        </p:nvSpPr>
        <p:spPr>
          <a:xfrm>
            <a:off x="1077913" y="685800"/>
            <a:ext cx="4702175" cy="3429000"/>
          </a:xfrm>
          <a:ln/>
        </p:spPr>
      </p:sp>
      <p:sp>
        <p:nvSpPr>
          <p:cNvPr id="9219" name="Google Shape;64;g23e7fcde00e_0_172: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Google Shape;250;g23e7fcde00e_1_134:notes"/>
          <p:cNvSpPr>
            <a:spLocks noGrp="1" noRot="1" noChangeAspect="1" noTextEdit="1"/>
          </p:cNvSpPr>
          <p:nvPr>
            <p:ph type="sldImg" idx="2"/>
          </p:nvPr>
        </p:nvSpPr>
        <p:spPr>
          <a:xfrm>
            <a:off x="1077913" y="685800"/>
            <a:ext cx="4702175" cy="3429000"/>
          </a:xfrm>
          <a:ln/>
        </p:spPr>
      </p:sp>
      <p:sp>
        <p:nvSpPr>
          <p:cNvPr id="64515" name="Google Shape;251;g23e7fcde00e_1_134: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Google Shape;245;g23e7fcde00e_1_119:notes"/>
          <p:cNvSpPr>
            <a:spLocks noGrp="1" noRot="1" noChangeAspect="1" noTextEdit="1"/>
          </p:cNvSpPr>
          <p:nvPr>
            <p:ph type="sldImg" idx="2"/>
          </p:nvPr>
        </p:nvSpPr>
        <p:spPr>
          <a:xfrm>
            <a:off x="1077913" y="685800"/>
            <a:ext cx="4702175" cy="3429000"/>
          </a:xfrm>
          <a:ln/>
        </p:spPr>
      </p:sp>
      <p:sp>
        <p:nvSpPr>
          <p:cNvPr id="62467" name="Google Shape;246;g23e7fcde00e_1_119: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extLst>
      <p:ext uri="{BB962C8B-B14F-4D97-AF65-F5344CB8AC3E}">
        <p14:creationId xmlns:p14="http://schemas.microsoft.com/office/powerpoint/2010/main" val="567452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Google Shape;250;g23e7fcde00e_1_134:notes"/>
          <p:cNvSpPr>
            <a:spLocks noGrp="1" noRot="1" noChangeAspect="1" noTextEdit="1"/>
          </p:cNvSpPr>
          <p:nvPr>
            <p:ph type="sldImg" idx="2"/>
          </p:nvPr>
        </p:nvSpPr>
        <p:spPr>
          <a:xfrm>
            <a:off x="1077913" y="685800"/>
            <a:ext cx="4702175" cy="3429000"/>
          </a:xfrm>
          <a:ln/>
        </p:spPr>
      </p:sp>
      <p:sp>
        <p:nvSpPr>
          <p:cNvPr id="64515" name="Google Shape;251;g23e7fcde00e_1_134: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extLst>
      <p:ext uri="{BB962C8B-B14F-4D97-AF65-F5344CB8AC3E}">
        <p14:creationId xmlns:p14="http://schemas.microsoft.com/office/powerpoint/2010/main" val="69113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Google Shape;69;g23e7fcde00e_0_45:notes"/>
          <p:cNvSpPr>
            <a:spLocks noGrp="1" noRot="1" noChangeAspect="1" noTextEdit="1"/>
          </p:cNvSpPr>
          <p:nvPr>
            <p:ph type="sldImg" idx="2"/>
          </p:nvPr>
        </p:nvSpPr>
        <p:spPr>
          <a:xfrm>
            <a:off x="1077913" y="685800"/>
            <a:ext cx="4702175" cy="3429000"/>
          </a:xfrm>
          <a:ln/>
        </p:spPr>
      </p:sp>
      <p:sp>
        <p:nvSpPr>
          <p:cNvPr id="11267" name="Google Shape;70;g23e7fcde00e_0_45: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Google Shape;76;g23e7fcde00e_1_27:notes"/>
          <p:cNvSpPr>
            <a:spLocks noGrp="1" noRot="1" noChangeAspect="1" noTextEdit="1"/>
          </p:cNvSpPr>
          <p:nvPr>
            <p:ph type="sldImg" idx="2"/>
          </p:nvPr>
        </p:nvSpPr>
        <p:spPr>
          <a:xfrm>
            <a:off x="1077913" y="685800"/>
            <a:ext cx="4702175" cy="3429000"/>
          </a:xfrm>
          <a:ln/>
        </p:spPr>
      </p:sp>
      <p:sp>
        <p:nvSpPr>
          <p:cNvPr id="13315" name="Google Shape;77;g23e7fcde00e_1_27: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Google Shape;82;g23e7fcde00e_1_33:notes"/>
          <p:cNvSpPr>
            <a:spLocks noGrp="1" noRot="1" noChangeAspect="1" noTextEdit="1"/>
          </p:cNvSpPr>
          <p:nvPr>
            <p:ph type="sldImg" idx="2"/>
          </p:nvPr>
        </p:nvSpPr>
        <p:spPr>
          <a:xfrm>
            <a:off x="1077913" y="685800"/>
            <a:ext cx="4702175" cy="3429000"/>
          </a:xfrm>
          <a:ln/>
        </p:spPr>
      </p:sp>
      <p:sp>
        <p:nvSpPr>
          <p:cNvPr id="15363" name="Google Shape;83;g23e7fcde00e_1_33: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Google Shape;89;g23e7fcde00e_0_178:notes"/>
          <p:cNvSpPr>
            <a:spLocks noGrp="1" noRot="1" noChangeAspect="1" noTextEdit="1"/>
          </p:cNvSpPr>
          <p:nvPr>
            <p:ph type="sldImg" idx="2"/>
          </p:nvPr>
        </p:nvSpPr>
        <p:spPr>
          <a:xfrm>
            <a:off x="1077913" y="685800"/>
            <a:ext cx="4702175" cy="3429000"/>
          </a:xfrm>
          <a:ln/>
        </p:spPr>
      </p:sp>
      <p:sp>
        <p:nvSpPr>
          <p:cNvPr id="17411" name="Google Shape;90;g23e7fcde00e_0_178: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Google Shape;95;g23e7fcde00e_0_165:notes"/>
          <p:cNvSpPr>
            <a:spLocks noGrp="1" noRot="1" noChangeAspect="1" noTextEdit="1"/>
          </p:cNvSpPr>
          <p:nvPr>
            <p:ph type="sldImg" idx="2"/>
          </p:nvPr>
        </p:nvSpPr>
        <p:spPr>
          <a:xfrm>
            <a:off x="1077913" y="685800"/>
            <a:ext cx="4702175" cy="3429000"/>
          </a:xfrm>
          <a:ln/>
        </p:spPr>
      </p:sp>
      <p:sp>
        <p:nvSpPr>
          <p:cNvPr id="19459" name="Google Shape;96;g23e7fcde00e_0_165: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Google Shape;102;g23e7fcde00e_0_191:notes"/>
          <p:cNvSpPr>
            <a:spLocks noGrp="1" noRot="1" noChangeAspect="1" noTextEdit="1"/>
          </p:cNvSpPr>
          <p:nvPr>
            <p:ph type="sldImg" idx="2"/>
          </p:nvPr>
        </p:nvSpPr>
        <p:spPr>
          <a:xfrm>
            <a:off x="1077913" y="685800"/>
            <a:ext cx="4702175" cy="3429000"/>
          </a:xfrm>
          <a:ln/>
        </p:spPr>
      </p:sp>
      <p:sp>
        <p:nvSpPr>
          <p:cNvPr id="21507" name="Google Shape;103;g23e7fcde00e_0_191:notes"/>
          <p:cNvSpPr txBox="1">
            <a:spLocks noGrp="1"/>
          </p:cNvSpPr>
          <p:nvPr>
            <p:ph type="body" idx="1"/>
          </p:nvPr>
        </p:nvSpPr>
        <p:spPr>
          <a:ln/>
        </p:spPr>
        <p:txBody>
          <a:bodyPr vert="horz" wrap="square" lIns="91425" tIns="91425" rIns="91425" bIns="91425" anchor="t" anchorCtr="0"/>
          <a:lstStyle/>
          <a:p>
            <a:pPr marL="0" lvl="0" indent="0" eaLnBrk="1" hangingPunct="1"/>
            <a:endParaRPr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388858" y="618599"/>
            <a:ext cx="4407059" cy="1315944"/>
          </a:xfrm>
        </p:spPr>
        <p:txBody>
          <a:bodyPr anchor="b"/>
          <a:lstStyle>
            <a:lvl1pPr algn="ctr">
              <a:defRPr sz="3307"/>
            </a:lvl1pPr>
          </a:lstStyle>
          <a:p>
            <a:r>
              <a:rPr lang="zh-CN" altLang="en-US"/>
              <a:t>单击此处编辑母版标题样式</a:t>
            </a:r>
            <a:endParaRPr lang="en-US" dirty="0"/>
          </a:p>
        </p:txBody>
      </p:sp>
      <p:sp>
        <p:nvSpPr>
          <p:cNvPr id="3" name="Subtitle 2"/>
          <p:cNvSpPr>
            <a:spLocks noGrp="1"/>
          </p:cNvSpPr>
          <p:nvPr>
            <p:ph type="subTitle" idx="1"/>
          </p:nvPr>
        </p:nvSpPr>
        <p:spPr>
          <a:xfrm>
            <a:off x="648097" y="1985290"/>
            <a:ext cx="3888581" cy="912586"/>
          </a:xfrm>
        </p:spPr>
        <p:txBody>
          <a:bodyPr/>
          <a:lstStyle>
            <a:lvl1pPr marL="0" indent="0" algn="ctr">
              <a:buNone/>
              <a:defRPr sz="1323"/>
            </a:lvl1pPr>
            <a:lvl2pPr marL="252009" indent="0" algn="ctr">
              <a:buNone/>
              <a:defRPr sz="1102"/>
            </a:lvl2pPr>
            <a:lvl3pPr marL="504017" indent="0" algn="ctr">
              <a:buNone/>
              <a:defRPr sz="992"/>
            </a:lvl3pPr>
            <a:lvl4pPr marL="756026" indent="0" algn="ctr">
              <a:buNone/>
              <a:defRPr sz="882"/>
            </a:lvl4pPr>
            <a:lvl5pPr marL="1008035" indent="0" algn="ctr">
              <a:buNone/>
              <a:defRPr sz="882"/>
            </a:lvl5pPr>
            <a:lvl6pPr marL="1260043" indent="0" algn="ctr">
              <a:buNone/>
              <a:defRPr sz="882"/>
            </a:lvl6pPr>
            <a:lvl7pPr marL="1512052" indent="0" algn="ctr">
              <a:buNone/>
              <a:defRPr sz="882"/>
            </a:lvl7pPr>
            <a:lvl8pPr marL="1764060" indent="0" algn="ctr">
              <a:buNone/>
              <a:defRPr sz="882"/>
            </a:lvl8pPr>
            <a:lvl9pPr marL="2016069" indent="0" algn="ctr">
              <a:buNone/>
              <a:defRPr sz="882"/>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102349945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72462721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0355" y="201241"/>
            <a:ext cx="1117967" cy="32032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356453" y="201241"/>
            <a:ext cx="3289092" cy="32032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248955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76739" y="327097"/>
            <a:ext cx="4831299" cy="420937"/>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176739" y="847075"/>
            <a:ext cx="4831299" cy="2511072"/>
          </a:xfrm>
          <a:prstGeom prst="rect">
            <a:avLst/>
          </a:prstGeom>
        </p:spPr>
        <p:txBody>
          <a:bodyPr spcFirstLastPara="1" wrap="square" lIns="91425" tIns="91425" rIns="91425" bIns="91425" anchor="t" anchorCtr="0">
            <a:normAutofit/>
          </a:bodyPr>
          <a:lstStyle>
            <a:lvl1pPr marL="457182" lvl="0" indent="-342886">
              <a:spcBef>
                <a:spcPts val="0"/>
              </a:spcBef>
              <a:spcAft>
                <a:spcPts val="0"/>
              </a:spcAft>
              <a:buSzPts val="1800"/>
              <a:buChar char="●"/>
              <a:defRPr/>
            </a:lvl1pPr>
            <a:lvl2pPr marL="914365" lvl="1" indent="-317489">
              <a:spcBef>
                <a:spcPts val="0"/>
              </a:spcBef>
              <a:spcAft>
                <a:spcPts val="0"/>
              </a:spcAft>
              <a:buSzPts val="1400"/>
              <a:buChar char="○"/>
              <a:defRPr/>
            </a:lvl2pPr>
            <a:lvl3pPr marL="1371546" lvl="2" indent="-317489">
              <a:spcBef>
                <a:spcPts val="0"/>
              </a:spcBef>
              <a:spcAft>
                <a:spcPts val="0"/>
              </a:spcAft>
              <a:buSzPts val="1400"/>
              <a:buChar char="■"/>
              <a:defRPr/>
            </a:lvl3pPr>
            <a:lvl4pPr marL="1829365" lvl="3" indent="-317489">
              <a:spcBef>
                <a:spcPts val="0"/>
              </a:spcBef>
              <a:spcAft>
                <a:spcPts val="0"/>
              </a:spcAft>
              <a:buSzPts val="1400"/>
              <a:buChar char="●"/>
              <a:defRPr/>
            </a:lvl4pPr>
            <a:lvl5pPr marL="2286546" lvl="4" indent="-317489">
              <a:spcBef>
                <a:spcPts val="0"/>
              </a:spcBef>
              <a:spcAft>
                <a:spcPts val="0"/>
              </a:spcAft>
              <a:buSzPts val="1400"/>
              <a:buChar char="○"/>
              <a:defRPr/>
            </a:lvl5pPr>
            <a:lvl6pPr marL="2743728" lvl="5" indent="-317489">
              <a:spcBef>
                <a:spcPts val="0"/>
              </a:spcBef>
              <a:spcAft>
                <a:spcPts val="0"/>
              </a:spcAft>
              <a:buSzPts val="1400"/>
              <a:buChar char="■"/>
              <a:defRPr/>
            </a:lvl6pPr>
            <a:lvl7pPr marL="3200911" lvl="6" indent="-317489">
              <a:spcBef>
                <a:spcPts val="0"/>
              </a:spcBef>
              <a:spcAft>
                <a:spcPts val="0"/>
              </a:spcAft>
              <a:buSzPts val="1400"/>
              <a:buChar char="●"/>
              <a:defRPr/>
            </a:lvl7pPr>
            <a:lvl8pPr marL="3658093" lvl="7" indent="-317489">
              <a:spcBef>
                <a:spcPts val="0"/>
              </a:spcBef>
              <a:spcAft>
                <a:spcPts val="0"/>
              </a:spcAft>
              <a:buSzPts val="1400"/>
              <a:buChar char="○"/>
              <a:defRPr/>
            </a:lvl8pPr>
            <a:lvl9pPr marL="4115276" lvl="8" indent="-317489">
              <a:spcBef>
                <a:spcPts val="0"/>
              </a:spcBef>
              <a:spcAft>
                <a:spcPts val="0"/>
              </a:spcAft>
              <a:buSzPts val="1400"/>
              <a:buChar char="■"/>
              <a:defRPr/>
            </a:lvl9pPr>
          </a:lstStyle>
          <a:p>
            <a:endParaRPr/>
          </a:p>
        </p:txBody>
      </p:sp>
      <p:sp>
        <p:nvSpPr>
          <p:cNvPr id="2" name="灯片编号占位符 1"/>
          <p:cNvSpPr>
            <a:spLocks noGrp="1"/>
          </p:cNvSpPr>
          <p:nvPr>
            <p:ph type="sldNum" idx="10"/>
          </p:nvPr>
        </p:nvSpPr>
        <p:spPr/>
        <p:txBody>
          <a:bodyPr/>
          <a:lstStyle/>
          <a:p>
            <a:pPr lvl="0" eaLnBrk="1" hangingPunct="1">
              <a:buNone/>
            </a:pPr>
            <a:fld id="{9A0DB2DC-4C9A-4742-B13C-FB6460FD3503}" type="slidenum">
              <a:rPr lang="" altLang="zh-CN">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54319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175811445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353753" y="942336"/>
            <a:ext cx="4471868" cy="1572307"/>
          </a:xfrm>
        </p:spPr>
        <p:txBody>
          <a:bodyPr anchor="b"/>
          <a:lstStyle>
            <a:lvl1pPr>
              <a:defRPr sz="3307"/>
            </a:lvl1pPr>
          </a:lstStyle>
          <a:p>
            <a:r>
              <a:rPr lang="zh-CN" altLang="en-US"/>
              <a:t>单击此处编辑母版标题样式</a:t>
            </a:r>
            <a:endParaRPr lang="en-US" dirty="0"/>
          </a:p>
        </p:txBody>
      </p:sp>
      <p:sp>
        <p:nvSpPr>
          <p:cNvPr id="3" name="Text Placeholder 2"/>
          <p:cNvSpPr>
            <a:spLocks noGrp="1"/>
          </p:cNvSpPr>
          <p:nvPr>
            <p:ph type="body" idx="1"/>
          </p:nvPr>
        </p:nvSpPr>
        <p:spPr>
          <a:xfrm>
            <a:off x="353753" y="2529518"/>
            <a:ext cx="4471868" cy="826839"/>
          </a:xfrm>
        </p:spPr>
        <p:txBody>
          <a:bodyPr/>
          <a:lstStyle>
            <a:lvl1pPr marL="0" indent="0">
              <a:buNone/>
              <a:defRPr sz="1323">
                <a:solidFill>
                  <a:schemeClr val="tx1"/>
                </a:solidFill>
              </a:defRPr>
            </a:lvl1pPr>
            <a:lvl2pPr marL="252009" indent="0">
              <a:buNone/>
              <a:defRPr sz="1102">
                <a:solidFill>
                  <a:schemeClr val="tx1">
                    <a:tint val="75000"/>
                  </a:schemeClr>
                </a:solidFill>
              </a:defRPr>
            </a:lvl2pPr>
            <a:lvl3pPr marL="504017" indent="0">
              <a:buNone/>
              <a:defRPr sz="992">
                <a:solidFill>
                  <a:schemeClr val="tx1">
                    <a:tint val="75000"/>
                  </a:schemeClr>
                </a:solidFill>
              </a:defRPr>
            </a:lvl3pPr>
            <a:lvl4pPr marL="756026" indent="0">
              <a:buNone/>
              <a:defRPr sz="882">
                <a:solidFill>
                  <a:schemeClr val="tx1">
                    <a:tint val="75000"/>
                  </a:schemeClr>
                </a:solidFill>
              </a:defRPr>
            </a:lvl4pPr>
            <a:lvl5pPr marL="1008035" indent="0">
              <a:buNone/>
              <a:defRPr sz="882">
                <a:solidFill>
                  <a:schemeClr val="tx1">
                    <a:tint val="75000"/>
                  </a:schemeClr>
                </a:solidFill>
              </a:defRPr>
            </a:lvl5pPr>
            <a:lvl6pPr marL="1260043" indent="0">
              <a:buNone/>
              <a:defRPr sz="882">
                <a:solidFill>
                  <a:schemeClr val="tx1">
                    <a:tint val="75000"/>
                  </a:schemeClr>
                </a:solidFill>
              </a:defRPr>
            </a:lvl6pPr>
            <a:lvl7pPr marL="1512052" indent="0">
              <a:buNone/>
              <a:defRPr sz="882">
                <a:solidFill>
                  <a:schemeClr val="tx1">
                    <a:tint val="75000"/>
                  </a:schemeClr>
                </a:solidFill>
              </a:defRPr>
            </a:lvl7pPr>
            <a:lvl8pPr marL="1764060" indent="0">
              <a:buNone/>
              <a:defRPr sz="882">
                <a:solidFill>
                  <a:schemeClr val="tx1">
                    <a:tint val="75000"/>
                  </a:schemeClr>
                </a:solidFill>
              </a:defRPr>
            </a:lvl8pPr>
            <a:lvl9pPr marL="2016069" indent="0">
              <a:buNone/>
              <a:defRPr sz="882">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5/16/2023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55905818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356453" y="1006207"/>
            <a:ext cx="2203529" cy="23982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2624793" y="1006207"/>
            <a:ext cx="2203529" cy="23982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321098664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357129" y="201242"/>
            <a:ext cx="4471868" cy="730594"/>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357129" y="926586"/>
            <a:ext cx="2193403" cy="454105"/>
          </a:xfrm>
        </p:spPr>
        <p:txBody>
          <a:bodyPr anchor="b"/>
          <a:lstStyle>
            <a:lvl1pPr marL="0" indent="0">
              <a:buNone/>
              <a:defRPr sz="1323" b="1"/>
            </a:lvl1pPr>
            <a:lvl2pPr marL="252009" indent="0">
              <a:buNone/>
              <a:defRPr sz="1102" b="1"/>
            </a:lvl2pPr>
            <a:lvl3pPr marL="504017" indent="0">
              <a:buNone/>
              <a:defRPr sz="992" b="1"/>
            </a:lvl3pPr>
            <a:lvl4pPr marL="756026" indent="0">
              <a:buNone/>
              <a:defRPr sz="882" b="1"/>
            </a:lvl4pPr>
            <a:lvl5pPr marL="1008035" indent="0">
              <a:buNone/>
              <a:defRPr sz="882" b="1"/>
            </a:lvl5pPr>
            <a:lvl6pPr marL="1260043" indent="0">
              <a:buNone/>
              <a:defRPr sz="882" b="1"/>
            </a:lvl6pPr>
            <a:lvl7pPr marL="1512052" indent="0">
              <a:buNone/>
              <a:defRPr sz="882" b="1"/>
            </a:lvl7pPr>
            <a:lvl8pPr marL="1764060" indent="0">
              <a:buNone/>
              <a:defRPr sz="882" b="1"/>
            </a:lvl8pPr>
            <a:lvl9pPr marL="2016069" indent="0">
              <a:buNone/>
              <a:defRPr sz="882" b="1"/>
            </a:lvl9pPr>
          </a:lstStyle>
          <a:p>
            <a:pPr lvl="0"/>
            <a:r>
              <a:rPr lang="zh-CN" altLang="en-US"/>
              <a:t>单击此处编辑母版文本样式</a:t>
            </a:r>
          </a:p>
        </p:txBody>
      </p:sp>
      <p:sp>
        <p:nvSpPr>
          <p:cNvPr id="4" name="Content Placeholder 3"/>
          <p:cNvSpPr>
            <a:spLocks noGrp="1"/>
          </p:cNvSpPr>
          <p:nvPr>
            <p:ph sz="half" idx="2"/>
          </p:nvPr>
        </p:nvSpPr>
        <p:spPr>
          <a:xfrm>
            <a:off x="357129" y="1380691"/>
            <a:ext cx="2193403" cy="20307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2624792" y="926586"/>
            <a:ext cx="2204205" cy="454105"/>
          </a:xfrm>
        </p:spPr>
        <p:txBody>
          <a:bodyPr anchor="b"/>
          <a:lstStyle>
            <a:lvl1pPr marL="0" indent="0">
              <a:buNone/>
              <a:defRPr sz="1323" b="1"/>
            </a:lvl1pPr>
            <a:lvl2pPr marL="252009" indent="0">
              <a:buNone/>
              <a:defRPr sz="1102" b="1"/>
            </a:lvl2pPr>
            <a:lvl3pPr marL="504017" indent="0">
              <a:buNone/>
              <a:defRPr sz="992" b="1"/>
            </a:lvl3pPr>
            <a:lvl4pPr marL="756026" indent="0">
              <a:buNone/>
              <a:defRPr sz="882" b="1"/>
            </a:lvl4pPr>
            <a:lvl5pPr marL="1008035" indent="0">
              <a:buNone/>
              <a:defRPr sz="882" b="1"/>
            </a:lvl5pPr>
            <a:lvl6pPr marL="1260043" indent="0">
              <a:buNone/>
              <a:defRPr sz="882" b="1"/>
            </a:lvl6pPr>
            <a:lvl7pPr marL="1512052" indent="0">
              <a:buNone/>
              <a:defRPr sz="882" b="1"/>
            </a:lvl7pPr>
            <a:lvl8pPr marL="1764060" indent="0">
              <a:buNone/>
              <a:defRPr sz="882" b="1"/>
            </a:lvl8pPr>
            <a:lvl9pPr marL="2016069" indent="0">
              <a:buNone/>
              <a:defRPr sz="882" b="1"/>
            </a:lvl9pPr>
          </a:lstStyle>
          <a:p>
            <a:pPr lvl="0"/>
            <a:r>
              <a:rPr lang="zh-CN" altLang="en-US"/>
              <a:t>单击此处编辑母版文本样式</a:t>
            </a:r>
          </a:p>
        </p:txBody>
      </p:sp>
      <p:sp>
        <p:nvSpPr>
          <p:cNvPr id="6" name="Content Placeholder 5"/>
          <p:cNvSpPr>
            <a:spLocks noGrp="1"/>
          </p:cNvSpPr>
          <p:nvPr>
            <p:ph sz="quarter" idx="4"/>
          </p:nvPr>
        </p:nvSpPr>
        <p:spPr>
          <a:xfrm>
            <a:off x="2624792" y="1380691"/>
            <a:ext cx="2204205" cy="20307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38186985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311888540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171167938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357129" y="251989"/>
            <a:ext cx="1672225" cy="881962"/>
          </a:xfrm>
        </p:spPr>
        <p:txBody>
          <a:bodyPr anchor="b"/>
          <a:lstStyle>
            <a:lvl1pPr>
              <a:defRPr sz="1764"/>
            </a:lvl1pPr>
          </a:lstStyle>
          <a:p>
            <a:r>
              <a:rPr lang="zh-CN" altLang="en-US"/>
              <a:t>单击此处编辑母版标题样式</a:t>
            </a:r>
            <a:endParaRPr lang="en-US" dirty="0"/>
          </a:p>
        </p:txBody>
      </p:sp>
      <p:sp>
        <p:nvSpPr>
          <p:cNvPr id="3" name="Content Placeholder 2"/>
          <p:cNvSpPr>
            <a:spLocks noGrp="1"/>
          </p:cNvSpPr>
          <p:nvPr>
            <p:ph idx="1"/>
          </p:nvPr>
        </p:nvSpPr>
        <p:spPr>
          <a:xfrm>
            <a:off x="2204205" y="544227"/>
            <a:ext cx="2624792" cy="2686135"/>
          </a:xfrm>
        </p:spPr>
        <p:txBody>
          <a:bodyPr/>
          <a:lstStyle>
            <a:lvl1pPr>
              <a:defRPr sz="1764"/>
            </a:lvl1pPr>
            <a:lvl2pPr>
              <a:defRPr sz="1543"/>
            </a:lvl2pPr>
            <a:lvl3pPr>
              <a:defRPr sz="1323"/>
            </a:lvl3pPr>
            <a:lvl4pPr>
              <a:defRPr sz="1102"/>
            </a:lvl4pPr>
            <a:lvl5pPr>
              <a:defRPr sz="1102"/>
            </a:lvl5pPr>
            <a:lvl6pPr>
              <a:defRPr sz="1102"/>
            </a:lvl6pPr>
            <a:lvl7pPr>
              <a:defRPr sz="1102"/>
            </a:lvl7pPr>
            <a:lvl8pPr>
              <a:defRPr sz="1102"/>
            </a:lvl8pPr>
            <a:lvl9pPr>
              <a:defRPr sz="1102"/>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357129" y="1133952"/>
            <a:ext cx="1672225" cy="2100785"/>
          </a:xfrm>
        </p:spPr>
        <p:txBody>
          <a:bodyPr/>
          <a:lstStyle>
            <a:lvl1pPr marL="0" indent="0">
              <a:buNone/>
              <a:defRPr sz="882"/>
            </a:lvl1pPr>
            <a:lvl2pPr marL="252009" indent="0">
              <a:buNone/>
              <a:defRPr sz="772"/>
            </a:lvl2pPr>
            <a:lvl3pPr marL="504017" indent="0">
              <a:buNone/>
              <a:defRPr sz="661"/>
            </a:lvl3pPr>
            <a:lvl4pPr marL="756026" indent="0">
              <a:buNone/>
              <a:defRPr sz="551"/>
            </a:lvl4pPr>
            <a:lvl5pPr marL="1008035" indent="0">
              <a:buNone/>
              <a:defRPr sz="551"/>
            </a:lvl5pPr>
            <a:lvl6pPr marL="1260043" indent="0">
              <a:buNone/>
              <a:defRPr sz="551"/>
            </a:lvl6pPr>
            <a:lvl7pPr marL="1512052" indent="0">
              <a:buNone/>
              <a:defRPr sz="551"/>
            </a:lvl7pPr>
            <a:lvl8pPr marL="1764060" indent="0">
              <a:buNone/>
              <a:defRPr sz="551"/>
            </a:lvl8pPr>
            <a:lvl9pPr marL="2016069" indent="0">
              <a:buNone/>
              <a:defRPr sz="55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205817418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357129" y="251989"/>
            <a:ext cx="1672225" cy="881962"/>
          </a:xfrm>
        </p:spPr>
        <p:txBody>
          <a:bodyPr anchor="b"/>
          <a:lstStyle>
            <a:lvl1pPr>
              <a:defRPr sz="1764"/>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204205" y="544227"/>
            <a:ext cx="2624792" cy="2686135"/>
          </a:xfrm>
        </p:spPr>
        <p:txBody>
          <a:bodyPr anchor="t"/>
          <a:lstStyle>
            <a:lvl1pPr marL="0" indent="0">
              <a:buNone/>
              <a:defRPr sz="1764"/>
            </a:lvl1pPr>
            <a:lvl2pPr marL="252009" indent="0">
              <a:buNone/>
              <a:defRPr sz="1543"/>
            </a:lvl2pPr>
            <a:lvl3pPr marL="504017" indent="0">
              <a:buNone/>
              <a:defRPr sz="1323"/>
            </a:lvl3pPr>
            <a:lvl4pPr marL="756026" indent="0">
              <a:buNone/>
              <a:defRPr sz="1102"/>
            </a:lvl4pPr>
            <a:lvl5pPr marL="1008035" indent="0">
              <a:buNone/>
              <a:defRPr sz="1102"/>
            </a:lvl5pPr>
            <a:lvl6pPr marL="1260043" indent="0">
              <a:buNone/>
              <a:defRPr sz="1102"/>
            </a:lvl6pPr>
            <a:lvl7pPr marL="1512052" indent="0">
              <a:buNone/>
              <a:defRPr sz="1102"/>
            </a:lvl7pPr>
            <a:lvl8pPr marL="1764060" indent="0">
              <a:buNone/>
              <a:defRPr sz="1102"/>
            </a:lvl8pPr>
            <a:lvl9pPr marL="2016069" indent="0">
              <a:buNone/>
              <a:defRPr sz="1102"/>
            </a:lvl9pPr>
          </a:lstStyle>
          <a:p>
            <a:r>
              <a:rPr lang="zh-CN" altLang="en-US"/>
              <a:t>单击图标添加图片</a:t>
            </a:r>
            <a:endParaRPr lang="en-US" dirty="0"/>
          </a:p>
        </p:txBody>
      </p:sp>
      <p:sp>
        <p:nvSpPr>
          <p:cNvPr id="4" name="Text Placeholder 3"/>
          <p:cNvSpPr>
            <a:spLocks noGrp="1"/>
          </p:cNvSpPr>
          <p:nvPr>
            <p:ph type="body" sz="half" idx="2"/>
          </p:nvPr>
        </p:nvSpPr>
        <p:spPr>
          <a:xfrm>
            <a:off x="357129" y="1133952"/>
            <a:ext cx="1672225" cy="2100785"/>
          </a:xfrm>
        </p:spPr>
        <p:txBody>
          <a:bodyPr/>
          <a:lstStyle>
            <a:lvl1pPr marL="0" indent="0">
              <a:buNone/>
              <a:defRPr sz="882"/>
            </a:lvl1pPr>
            <a:lvl2pPr marL="252009" indent="0">
              <a:buNone/>
              <a:defRPr sz="772"/>
            </a:lvl2pPr>
            <a:lvl3pPr marL="504017" indent="0">
              <a:buNone/>
              <a:defRPr sz="661"/>
            </a:lvl3pPr>
            <a:lvl4pPr marL="756026" indent="0">
              <a:buNone/>
              <a:defRPr sz="551"/>
            </a:lvl4pPr>
            <a:lvl5pPr marL="1008035" indent="0">
              <a:buNone/>
              <a:defRPr sz="551"/>
            </a:lvl5pPr>
            <a:lvl6pPr marL="1260043" indent="0">
              <a:buNone/>
              <a:defRPr sz="551"/>
            </a:lvl6pPr>
            <a:lvl7pPr marL="1512052" indent="0">
              <a:buNone/>
              <a:defRPr sz="551"/>
            </a:lvl7pPr>
            <a:lvl8pPr marL="1764060" indent="0">
              <a:buNone/>
              <a:defRPr sz="551"/>
            </a:lvl8pPr>
            <a:lvl9pPr marL="2016069" indent="0">
              <a:buNone/>
              <a:defRPr sz="55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5/16/2023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52640172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454" y="201242"/>
            <a:ext cx="4471868" cy="73059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356454" y="1006207"/>
            <a:ext cx="4471868" cy="23982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356453" y="3503351"/>
            <a:ext cx="1166574" cy="201241"/>
          </a:xfrm>
          <a:prstGeom prst="rect">
            <a:avLst/>
          </a:prstGeom>
        </p:spPr>
        <p:txBody>
          <a:bodyPr vert="horz" lIns="91440" tIns="45720" rIns="91440" bIns="45720" rtlCol="0" anchor="ctr"/>
          <a:lstStyle>
            <a:lvl1pPr algn="l">
              <a:defRPr sz="661">
                <a:solidFill>
                  <a:schemeClr val="tx1">
                    <a:tint val="75000"/>
                  </a:schemeClr>
                </a:solidFill>
              </a:defRPr>
            </a:lvl1pPr>
          </a:lstStyle>
          <a:p>
            <a:fld id="{C764DE79-268F-4C1A-8933-263129D2AF90}" type="datetimeFigureOut">
              <a:rPr lang="en-US" dirty="0"/>
              <a:t>5/16/2023</a:t>
            </a:fld>
            <a:endParaRPr lang="en-US" dirty="0"/>
          </a:p>
        </p:txBody>
      </p:sp>
      <p:sp>
        <p:nvSpPr>
          <p:cNvPr id="5" name="Footer Placeholder 4"/>
          <p:cNvSpPr>
            <a:spLocks noGrp="1"/>
          </p:cNvSpPr>
          <p:nvPr>
            <p:ph type="ftr" sz="quarter" idx="3"/>
          </p:nvPr>
        </p:nvSpPr>
        <p:spPr>
          <a:xfrm>
            <a:off x="1717457" y="3503351"/>
            <a:ext cx="1749862" cy="201241"/>
          </a:xfrm>
          <a:prstGeom prst="rect">
            <a:avLst/>
          </a:prstGeom>
        </p:spPr>
        <p:txBody>
          <a:bodyPr vert="horz" lIns="91440" tIns="45720" rIns="91440" bIns="45720" rtlCol="0" anchor="ctr"/>
          <a:lstStyle>
            <a:lvl1pPr algn="ctr">
              <a:defRPr sz="661">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61748" y="3503351"/>
            <a:ext cx="1166574" cy="201241"/>
          </a:xfrm>
          <a:prstGeom prst="rect">
            <a:avLst/>
          </a:prstGeom>
        </p:spPr>
        <p:txBody>
          <a:bodyPr vert="horz" lIns="91440" tIns="45720" rIns="91440" bIns="45720" rtlCol="0" anchor="ctr"/>
          <a:lstStyle>
            <a:lvl1pPr algn="r">
              <a:defRPr sz="661">
                <a:solidFill>
                  <a:schemeClr val="tx1">
                    <a:tint val="75000"/>
                  </a:schemeClr>
                </a:solidFill>
              </a:defRPr>
            </a:lvl1pPr>
          </a:lstStyle>
          <a:p>
            <a:pPr lvl="0" eaLnBrk="1" hangingPunct="1">
              <a:buNone/>
            </a:pPr>
            <a:fld id="{9A0DB2DC-4C9A-4742-B13C-FB6460FD3503}" type="slidenum">
              <a:rPr lang="" altLang="zh-CN" smtClean="0">
                <a:latin typeface="Arial" panose="020B0604020202020204" pitchFamily="34" charset="0"/>
              </a:rPr>
              <a:t>‹#›</a:t>
            </a:fld>
            <a:endParaRPr lang="" altLang="zh-CN">
              <a:latin typeface="Arial" panose="020B0604020202020204" pitchFamily="34" charset="0"/>
            </a:endParaRPr>
          </a:p>
        </p:txBody>
      </p:sp>
    </p:spTree>
    <p:extLst>
      <p:ext uri="{BB962C8B-B14F-4D97-AF65-F5344CB8AC3E}">
        <p14:creationId xmlns:p14="http://schemas.microsoft.com/office/powerpoint/2010/main" val="1529853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504017" rtl="0" eaLnBrk="1" latinLnBrk="0" hangingPunct="1">
        <a:lnSpc>
          <a:spcPct val="90000"/>
        </a:lnSpc>
        <a:spcBef>
          <a:spcPct val="0"/>
        </a:spcBef>
        <a:buNone/>
        <a:defRPr sz="2425" kern="1200">
          <a:solidFill>
            <a:schemeClr val="tx1"/>
          </a:solidFill>
          <a:latin typeface="+mj-lt"/>
          <a:ea typeface="+mj-ea"/>
          <a:cs typeface="+mj-cs"/>
        </a:defRPr>
      </a:lvl1pPr>
    </p:titleStyle>
    <p:bodyStyle>
      <a:lvl1pPr marL="126004" indent="-126004" algn="l" defTabSz="504017" rtl="0" eaLnBrk="1" latinLnBrk="0" hangingPunct="1">
        <a:lnSpc>
          <a:spcPct val="90000"/>
        </a:lnSpc>
        <a:spcBef>
          <a:spcPts val="551"/>
        </a:spcBef>
        <a:buFont typeface="Arial" panose="020B0604020202020204" pitchFamily="34" charset="0"/>
        <a:buChar char="•"/>
        <a:defRPr sz="1543" kern="1200">
          <a:solidFill>
            <a:schemeClr val="tx1"/>
          </a:solidFill>
          <a:latin typeface="+mn-lt"/>
          <a:ea typeface="+mn-ea"/>
          <a:cs typeface="+mn-cs"/>
        </a:defRPr>
      </a:lvl1pPr>
      <a:lvl2pPr marL="378013" indent="-126004" algn="l" defTabSz="504017" rtl="0" eaLnBrk="1" latinLnBrk="0" hangingPunct="1">
        <a:lnSpc>
          <a:spcPct val="90000"/>
        </a:lnSpc>
        <a:spcBef>
          <a:spcPts val="276"/>
        </a:spcBef>
        <a:buFont typeface="Arial" panose="020B0604020202020204" pitchFamily="34" charset="0"/>
        <a:buChar char="•"/>
        <a:defRPr sz="1323" kern="1200">
          <a:solidFill>
            <a:schemeClr val="tx1"/>
          </a:solidFill>
          <a:latin typeface="+mn-lt"/>
          <a:ea typeface="+mn-ea"/>
          <a:cs typeface="+mn-cs"/>
        </a:defRPr>
      </a:lvl2pPr>
      <a:lvl3pPr marL="630022" indent="-126004" algn="l" defTabSz="504017" rtl="0" eaLnBrk="1" latinLnBrk="0" hangingPunct="1">
        <a:lnSpc>
          <a:spcPct val="90000"/>
        </a:lnSpc>
        <a:spcBef>
          <a:spcPts val="276"/>
        </a:spcBef>
        <a:buFont typeface="Arial" panose="020B0604020202020204" pitchFamily="34" charset="0"/>
        <a:buChar char="•"/>
        <a:defRPr sz="1102" kern="1200">
          <a:solidFill>
            <a:schemeClr val="tx1"/>
          </a:solidFill>
          <a:latin typeface="+mn-lt"/>
          <a:ea typeface="+mn-ea"/>
          <a:cs typeface="+mn-cs"/>
        </a:defRPr>
      </a:lvl3pPr>
      <a:lvl4pPr marL="882030"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4pPr>
      <a:lvl5pPr marL="1134039"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5pPr>
      <a:lvl6pPr marL="1386048"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6pPr>
      <a:lvl7pPr marL="1638056"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7pPr>
      <a:lvl8pPr marL="1890065"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8pPr>
      <a:lvl9pPr marL="2142073" indent="-126004" algn="l" defTabSz="504017" rtl="0" eaLnBrk="1" latinLnBrk="0" hangingPunct="1">
        <a:lnSpc>
          <a:spcPct val="90000"/>
        </a:lnSpc>
        <a:spcBef>
          <a:spcPts val="276"/>
        </a:spcBef>
        <a:buFont typeface="Arial" panose="020B0604020202020204" pitchFamily="34" charset="0"/>
        <a:buChar char="•"/>
        <a:defRPr sz="992" kern="1200">
          <a:solidFill>
            <a:schemeClr val="tx1"/>
          </a:solidFill>
          <a:latin typeface="+mn-lt"/>
          <a:ea typeface="+mn-ea"/>
          <a:cs typeface="+mn-cs"/>
        </a:defRPr>
      </a:lvl9pPr>
    </p:bodyStyle>
    <p:otherStyle>
      <a:defPPr>
        <a:defRPr lang="en-US"/>
      </a:defPPr>
      <a:lvl1pPr marL="0" algn="l" defTabSz="504017" rtl="0" eaLnBrk="1" latinLnBrk="0" hangingPunct="1">
        <a:defRPr sz="992" kern="1200">
          <a:solidFill>
            <a:schemeClr val="tx1"/>
          </a:solidFill>
          <a:latin typeface="+mn-lt"/>
          <a:ea typeface="+mn-ea"/>
          <a:cs typeface="+mn-cs"/>
        </a:defRPr>
      </a:lvl1pPr>
      <a:lvl2pPr marL="252009" algn="l" defTabSz="504017" rtl="0" eaLnBrk="1" latinLnBrk="0" hangingPunct="1">
        <a:defRPr sz="992" kern="1200">
          <a:solidFill>
            <a:schemeClr val="tx1"/>
          </a:solidFill>
          <a:latin typeface="+mn-lt"/>
          <a:ea typeface="+mn-ea"/>
          <a:cs typeface="+mn-cs"/>
        </a:defRPr>
      </a:lvl2pPr>
      <a:lvl3pPr marL="504017" algn="l" defTabSz="504017" rtl="0" eaLnBrk="1" latinLnBrk="0" hangingPunct="1">
        <a:defRPr sz="992" kern="1200">
          <a:solidFill>
            <a:schemeClr val="tx1"/>
          </a:solidFill>
          <a:latin typeface="+mn-lt"/>
          <a:ea typeface="+mn-ea"/>
          <a:cs typeface="+mn-cs"/>
        </a:defRPr>
      </a:lvl3pPr>
      <a:lvl4pPr marL="756026" algn="l" defTabSz="504017" rtl="0" eaLnBrk="1" latinLnBrk="0" hangingPunct="1">
        <a:defRPr sz="992" kern="1200">
          <a:solidFill>
            <a:schemeClr val="tx1"/>
          </a:solidFill>
          <a:latin typeface="+mn-lt"/>
          <a:ea typeface="+mn-ea"/>
          <a:cs typeface="+mn-cs"/>
        </a:defRPr>
      </a:lvl4pPr>
      <a:lvl5pPr marL="1008035" algn="l" defTabSz="504017" rtl="0" eaLnBrk="1" latinLnBrk="0" hangingPunct="1">
        <a:defRPr sz="992" kern="1200">
          <a:solidFill>
            <a:schemeClr val="tx1"/>
          </a:solidFill>
          <a:latin typeface="+mn-lt"/>
          <a:ea typeface="+mn-ea"/>
          <a:cs typeface="+mn-cs"/>
        </a:defRPr>
      </a:lvl5pPr>
      <a:lvl6pPr marL="1260043" algn="l" defTabSz="504017" rtl="0" eaLnBrk="1" latinLnBrk="0" hangingPunct="1">
        <a:defRPr sz="992" kern="1200">
          <a:solidFill>
            <a:schemeClr val="tx1"/>
          </a:solidFill>
          <a:latin typeface="+mn-lt"/>
          <a:ea typeface="+mn-ea"/>
          <a:cs typeface="+mn-cs"/>
        </a:defRPr>
      </a:lvl6pPr>
      <a:lvl7pPr marL="1512052" algn="l" defTabSz="504017" rtl="0" eaLnBrk="1" latinLnBrk="0" hangingPunct="1">
        <a:defRPr sz="992" kern="1200">
          <a:solidFill>
            <a:schemeClr val="tx1"/>
          </a:solidFill>
          <a:latin typeface="+mn-lt"/>
          <a:ea typeface="+mn-ea"/>
          <a:cs typeface="+mn-cs"/>
        </a:defRPr>
      </a:lvl7pPr>
      <a:lvl8pPr marL="1764060" algn="l" defTabSz="504017" rtl="0" eaLnBrk="1" latinLnBrk="0" hangingPunct="1">
        <a:defRPr sz="992" kern="1200">
          <a:solidFill>
            <a:schemeClr val="tx1"/>
          </a:solidFill>
          <a:latin typeface="+mn-lt"/>
          <a:ea typeface="+mn-ea"/>
          <a:cs typeface="+mn-cs"/>
        </a:defRPr>
      </a:lvl8pPr>
      <a:lvl9pPr marL="2016069" algn="l" defTabSz="504017" rtl="0" eaLnBrk="1" latinLnBrk="0" hangingPunct="1">
        <a:defRPr sz="9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comments" Target="../comments/comment2.xml"/><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comments" Target="../comments/comment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Google Shape;54;p13"/>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fontScale="90000"/>
          </a:bodyPr>
          <a:lstStyle/>
          <a:p>
            <a:pPr algn="ctr" eaLnBrk="1" hangingPunct="1">
              <a:buFont typeface="Arial" panose="020B0604020202020204"/>
              <a:buNone/>
            </a:pPr>
            <a:r>
              <a:rPr lang="" altLang="zh-CN" sz="2501" dirty="0">
                <a:solidFill>
                  <a:srgbClr val="FFFFFF"/>
                </a:solidFill>
              </a:rPr>
              <a:t>Fresk structure - Group 1</a:t>
            </a:r>
            <a:br>
              <a:rPr lang="en-US" altLang="zh-CN" sz="2501" dirty="0">
                <a:solidFill>
                  <a:srgbClr val="FFFFFF"/>
                </a:solidFill>
              </a:rPr>
            </a:br>
            <a:endParaRPr lang="en-US" altLang="zh-CN" sz="2501" dirty="0">
              <a:solidFill>
                <a:srgbClr val="FFFFFF"/>
              </a:solidFill>
            </a:endParaRPr>
          </a:p>
        </p:txBody>
      </p:sp>
      <p:pic>
        <p:nvPicPr>
          <p:cNvPr id="101" name="图片 100"/>
          <p:cNvPicPr/>
          <p:nvPr/>
        </p:nvPicPr>
        <p:blipFill>
          <a:blip r:embed="rId3"/>
          <a:stretch>
            <a:fillRect/>
          </a:stretch>
        </p:blipFill>
        <p:spPr>
          <a:xfrm>
            <a:off x="-1" y="573088"/>
            <a:ext cx="5184775" cy="320675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Projected change in flood frequency. Return period (years) in 21C for river discharge corresponding to the 20C 100-year flood is shown."/>
          <p:cNvPicPr>
            <a:picLocks noChangeAspect="1"/>
          </p:cNvPicPr>
          <p:nvPr/>
        </p:nvPicPr>
        <p:blipFill>
          <a:blip r:embed="rId3"/>
          <a:stretch>
            <a:fillRect/>
          </a:stretch>
        </p:blipFill>
        <p:spPr>
          <a:xfrm>
            <a:off x="3188" y="2153228"/>
            <a:ext cx="2317726" cy="1202078"/>
          </a:xfrm>
          <a:prstGeom prst="rect">
            <a:avLst/>
          </a:prstGeom>
          <a:noFill/>
          <a:ln w="9525">
            <a:noFill/>
          </a:ln>
        </p:spPr>
      </p:pic>
      <p:sp>
        <p:nvSpPr>
          <p:cNvPr id="22531" name="Google Shape;112;p22"/>
          <p:cNvSpPr>
            <a:spLocks noGrp="1"/>
          </p:cNvSpPr>
          <p:nvPr>
            <p:ph type="body" idx="1"/>
          </p:nvPr>
        </p:nvSpPr>
        <p:spPr>
          <a:xfrm>
            <a:off x="2457450" y="1928145"/>
            <a:ext cx="2727325" cy="1851693"/>
          </a:xfrm>
          <a:ln/>
        </p:spPr>
        <p:txBody>
          <a:bodyPr spcFirstLastPara="1" vert="horz" wrap="square" lIns="91425" tIns="91425" rIns="91425" bIns="91425" anchor="t" anchorCtr="0">
            <a:normAutofit lnSpcReduction="10000"/>
          </a:bodyPr>
          <a:lstStyle/>
          <a:p>
            <a:pPr marL="114296" indent="0">
              <a:buClr>
                <a:srgbClr val="595959"/>
              </a:buClr>
              <a:buNone/>
            </a:pPr>
            <a:r>
              <a:rPr lang="en-US" altLang="zh-CN" sz="1400" dirty="0">
                <a:solidFill>
                  <a:srgbClr val="595959"/>
                </a:solidFill>
              </a:rPr>
              <a:t>River flow variability can be affected by higher rainfall variability that can lead to more frequent and severe floods, as more water is transported downstream in shorter periods. It can also be affected by human activities such as land use changes.</a:t>
            </a:r>
          </a:p>
        </p:txBody>
      </p:sp>
      <p:pic>
        <p:nvPicPr>
          <p:cNvPr id="22533" name="Picture 2"/>
          <p:cNvPicPr>
            <a:picLocks noChangeAspect="1"/>
          </p:cNvPicPr>
          <p:nvPr/>
        </p:nvPicPr>
        <p:blipFill>
          <a:blip r:embed="rId4"/>
          <a:stretch>
            <a:fillRect/>
          </a:stretch>
        </p:blipFill>
        <p:spPr>
          <a:xfrm>
            <a:off x="0" y="1233955"/>
            <a:ext cx="2148961" cy="919273"/>
          </a:xfrm>
          <a:prstGeom prst="rect">
            <a:avLst/>
          </a:prstGeom>
          <a:noFill/>
          <a:ln w="9525">
            <a:noFill/>
          </a:ln>
        </p:spPr>
      </p:pic>
      <p:pic>
        <p:nvPicPr>
          <p:cNvPr id="22534" name="Imagen 26"/>
          <p:cNvPicPr>
            <a:picLocks noChangeAspect="1"/>
          </p:cNvPicPr>
          <p:nvPr/>
        </p:nvPicPr>
        <p:blipFill>
          <a:blip r:embed="rId5"/>
          <a:stretch>
            <a:fillRect/>
          </a:stretch>
        </p:blipFill>
        <p:spPr>
          <a:xfrm>
            <a:off x="3667799" y="569944"/>
            <a:ext cx="1516976" cy="1358201"/>
          </a:xfrm>
          <a:prstGeom prst="rect">
            <a:avLst/>
          </a:prstGeom>
          <a:noFill/>
          <a:ln w="9525">
            <a:noFill/>
          </a:ln>
        </p:spPr>
      </p:pic>
      <p:sp>
        <p:nvSpPr>
          <p:cNvPr id="22535" name="CuadroTexto 28"/>
          <p:cNvSpPr txBox="1"/>
          <p:nvPr/>
        </p:nvSpPr>
        <p:spPr>
          <a:xfrm>
            <a:off x="0" y="569944"/>
            <a:ext cx="3614738" cy="738664"/>
          </a:xfrm>
          <a:prstGeom prst="rect">
            <a:avLst/>
          </a:prstGeom>
          <a:noFill/>
          <a:ln w="9525">
            <a:noFill/>
          </a:ln>
        </p:spPr>
        <p:txBody>
          <a:bodyPr wrap="square">
            <a:spAutoFit/>
          </a:bodyPr>
          <a:lstStyle/>
          <a:p>
            <a:pPr algn="just" eaLnBrk="1" hangingPunct="1">
              <a:buNone/>
            </a:pPr>
            <a:r>
              <a:rPr lang="en-US" altLang="zh-CN" sz="1400" dirty="0">
                <a:solidFill>
                  <a:srgbClr val="595959"/>
                </a:solidFill>
              </a:rPr>
              <a:t>River flow variability refers to the natural fluctuations in the amount and timing of water flowing in a river.</a:t>
            </a:r>
            <a:endParaRPr lang="es-PE" altLang="zh-CN" sz="1400" dirty="0">
              <a:solidFill>
                <a:srgbClr val="595959"/>
              </a:solidFill>
            </a:endParaRPr>
          </a:p>
        </p:txBody>
      </p:sp>
      <p:sp>
        <p:nvSpPr>
          <p:cNvPr id="22536" name="CuadroTexto 30"/>
          <p:cNvSpPr txBox="1"/>
          <p:nvPr/>
        </p:nvSpPr>
        <p:spPr>
          <a:xfrm>
            <a:off x="-368298" y="4004921"/>
            <a:ext cx="3060699" cy="261610"/>
          </a:xfrm>
          <a:prstGeom prst="rect">
            <a:avLst/>
          </a:prstGeom>
          <a:noFill/>
          <a:ln w="9525">
            <a:noFill/>
          </a:ln>
        </p:spPr>
        <p:txBody>
          <a:bodyPr>
            <a:spAutoFit/>
          </a:bodyPr>
          <a:lstStyle/>
          <a:p>
            <a:pPr eaLnBrk="1" hangingPunct="1">
              <a:buNone/>
            </a:pPr>
            <a:r>
              <a:rPr lang="en-US" altLang="zh-CN" sz="1100">
                <a:solidFill>
                  <a:srgbClr val="333333"/>
                </a:solidFill>
                <a:latin typeface="Open Sans" pitchFamily="34" charset="0"/>
              </a:rPr>
              <a:t>Projected change in flood frequency</a:t>
            </a:r>
            <a:endParaRPr lang="es-PE" altLang="zh-CN" sz="1000"/>
          </a:p>
        </p:txBody>
      </p:sp>
      <p:sp>
        <p:nvSpPr>
          <p:cNvPr id="2" name="Google Shape;105;p21">
            <a:extLst>
              <a:ext uri="{FF2B5EF4-FFF2-40B4-BE49-F238E27FC236}">
                <a16:creationId xmlns:a16="http://schemas.microsoft.com/office/drawing/2014/main" id="{3E8BEB98-8CD6-E706-E341-2DB5A4B647FE}"/>
              </a:ext>
            </a:extLst>
          </p:cNvPr>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River flow variability</a:t>
            </a:r>
            <a:endParaRPr lang="en-US" altLang="zh-CN" sz="2501">
              <a:solidFill>
                <a:srgbClr val="FFFFFF"/>
              </a:solidFill>
            </a:endParaRPr>
          </a:p>
        </p:txBody>
      </p:sp>
      <p:sp>
        <p:nvSpPr>
          <p:cNvPr id="3" name="Google Shape;74;p16">
            <a:extLst>
              <a:ext uri="{FF2B5EF4-FFF2-40B4-BE49-F238E27FC236}">
                <a16:creationId xmlns:a16="http://schemas.microsoft.com/office/drawing/2014/main" id="{755A3186-6581-BFDD-C7D7-FC77A0B08CBB}"/>
              </a:ext>
            </a:extLst>
          </p:cNvPr>
          <p:cNvSpPr/>
          <p:nvPr/>
        </p:nvSpPr>
        <p:spPr>
          <a:xfrm>
            <a:off x="0" y="3357562"/>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4</a:t>
            </a:r>
            <a:endParaRPr lang="en-US" altLang="zh-CN" b="1" dirty="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Google Shape;118;p23"/>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Floods</a:t>
            </a:r>
            <a:endParaRPr lang="en-US" altLang="zh-CN" sz="2501">
              <a:solidFill>
                <a:srgbClr val="FFFFFF"/>
              </a:solidFill>
            </a:endParaRPr>
          </a:p>
        </p:txBody>
      </p:sp>
      <p:pic>
        <p:nvPicPr>
          <p:cNvPr id="24579" name="Google Shape;119;p23"/>
          <p:cNvPicPr preferRelativeResize="0">
            <a:picLocks noChangeAspect="1"/>
          </p:cNvPicPr>
          <p:nvPr/>
        </p:nvPicPr>
        <p:blipFill>
          <a:blip r:embed="rId3"/>
          <a:stretch>
            <a:fillRect/>
          </a:stretch>
        </p:blipFill>
        <p:spPr>
          <a:xfrm>
            <a:off x="0" y="573088"/>
            <a:ext cx="5184775" cy="320675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Imagen 3"/>
          <p:cNvPicPr>
            <a:picLocks noChangeAspect="1"/>
          </p:cNvPicPr>
          <p:nvPr/>
        </p:nvPicPr>
        <p:blipFill>
          <a:blip r:embed="rId3"/>
          <a:stretch>
            <a:fillRect/>
          </a:stretch>
        </p:blipFill>
        <p:spPr>
          <a:xfrm>
            <a:off x="2743200" y="646884"/>
            <a:ext cx="2438400" cy="1073975"/>
          </a:xfrm>
          <a:prstGeom prst="rect">
            <a:avLst/>
          </a:prstGeom>
          <a:noFill/>
          <a:ln w="9525">
            <a:noFill/>
          </a:ln>
        </p:spPr>
      </p:pic>
      <p:pic>
        <p:nvPicPr>
          <p:cNvPr id="26629" name="Imagen 4"/>
          <p:cNvPicPr>
            <a:picLocks noChangeAspect="1"/>
          </p:cNvPicPr>
          <p:nvPr/>
        </p:nvPicPr>
        <p:blipFill>
          <a:blip r:embed="rId4"/>
          <a:srcRect r="50000" b="51358"/>
          <a:stretch>
            <a:fillRect/>
          </a:stretch>
        </p:blipFill>
        <p:spPr>
          <a:xfrm>
            <a:off x="0" y="1243183"/>
            <a:ext cx="2044700" cy="1243137"/>
          </a:xfrm>
          <a:prstGeom prst="rect">
            <a:avLst/>
          </a:prstGeom>
          <a:noFill/>
          <a:ln w="9525">
            <a:noFill/>
          </a:ln>
        </p:spPr>
      </p:pic>
      <p:sp>
        <p:nvSpPr>
          <p:cNvPr id="26630" name="CuadroTexto 7"/>
          <p:cNvSpPr txBox="1"/>
          <p:nvPr/>
        </p:nvSpPr>
        <p:spPr>
          <a:xfrm>
            <a:off x="-1" y="2496034"/>
            <a:ext cx="3149601" cy="830997"/>
          </a:xfrm>
          <a:prstGeom prst="rect">
            <a:avLst/>
          </a:prstGeom>
          <a:noFill/>
          <a:ln w="9525">
            <a:noFill/>
          </a:ln>
        </p:spPr>
        <p:txBody>
          <a:bodyPr wrap="square">
            <a:spAutoFit/>
          </a:bodyPr>
          <a:lstStyle/>
          <a:p>
            <a:pPr algn="just" eaLnBrk="1" hangingPunct="1">
              <a:spcAft>
                <a:spcPts val="1199"/>
              </a:spcAft>
            </a:pPr>
            <a:r>
              <a:rPr lang="en-US" altLang="zh-CN" sz="1200" dirty="0">
                <a:solidFill>
                  <a:srgbClr val="595959"/>
                </a:solidFill>
              </a:rPr>
              <a:t>There are several factors that affect the occurrence  and severity of floods: rainfall variability, topography, land use changes, infrastructure, rainfall variability.</a:t>
            </a:r>
          </a:p>
        </p:txBody>
      </p:sp>
      <p:sp>
        <p:nvSpPr>
          <p:cNvPr id="13" name="CuadroTexto 12"/>
          <p:cNvSpPr txBox="1"/>
          <p:nvPr/>
        </p:nvSpPr>
        <p:spPr>
          <a:xfrm>
            <a:off x="3149601" y="1794656"/>
            <a:ext cx="1931987" cy="715089"/>
          </a:xfrm>
          <a:prstGeom prst="wedgeRoundRectCallou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365" eaLnBrk="1" fontAlgn="auto" hangingPunct="1">
              <a:spcBef>
                <a:spcPts val="0"/>
              </a:spcBef>
              <a:spcAft>
                <a:spcPts val="0"/>
              </a:spcAft>
              <a:defRPr/>
            </a:pPr>
            <a:r>
              <a:rPr lang="en-US" sz="1200" dirty="0">
                <a:solidFill>
                  <a:srgbClr val="595959"/>
                </a:solidFill>
                <a:sym typeface="Arial" panose="020B0604020202020204"/>
              </a:rPr>
              <a:t>Floods are considered to be the most common natural hazard in the world</a:t>
            </a:r>
            <a:endParaRPr lang="es-PE" sz="1200" dirty="0">
              <a:solidFill>
                <a:srgbClr val="595959"/>
              </a:solidFill>
              <a:sym typeface="Arial" panose="020B0604020202020204"/>
            </a:endParaRPr>
          </a:p>
        </p:txBody>
      </p:sp>
      <p:pic>
        <p:nvPicPr>
          <p:cNvPr id="26632" name="Imagen 13"/>
          <p:cNvPicPr>
            <a:picLocks noChangeAspect="1"/>
          </p:cNvPicPr>
          <p:nvPr/>
        </p:nvPicPr>
        <p:blipFill>
          <a:blip r:embed="rId5">
            <a:biLevel thresh="50000"/>
            <a:grayscl/>
          </a:blip>
          <a:srcRect t="9433" b="5794"/>
          <a:stretch>
            <a:fillRect/>
          </a:stretch>
        </p:blipFill>
        <p:spPr>
          <a:xfrm>
            <a:off x="3309938" y="2591145"/>
            <a:ext cx="1818922" cy="1188693"/>
          </a:xfrm>
          <a:prstGeom prst="rect">
            <a:avLst/>
          </a:prstGeom>
          <a:noFill/>
          <a:ln w="9525">
            <a:noFill/>
          </a:ln>
        </p:spPr>
      </p:pic>
      <p:sp>
        <p:nvSpPr>
          <p:cNvPr id="2" name="Google Shape;118;p23">
            <a:extLst>
              <a:ext uri="{FF2B5EF4-FFF2-40B4-BE49-F238E27FC236}">
                <a16:creationId xmlns:a16="http://schemas.microsoft.com/office/drawing/2014/main" id="{3D15965C-1631-1381-5C99-C0A9B4D71750}"/>
              </a:ext>
            </a:extLst>
          </p:cNvPr>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Floods</a:t>
            </a:r>
            <a:endParaRPr lang="en-US" altLang="zh-CN" sz="2501">
              <a:solidFill>
                <a:srgbClr val="FFFFFF"/>
              </a:solidFill>
            </a:endParaRPr>
          </a:p>
        </p:txBody>
      </p:sp>
      <p:sp>
        <p:nvSpPr>
          <p:cNvPr id="4" name="文本占位符 3">
            <a:extLst>
              <a:ext uri="{FF2B5EF4-FFF2-40B4-BE49-F238E27FC236}">
                <a16:creationId xmlns:a16="http://schemas.microsoft.com/office/drawing/2014/main" id="{F91C07EB-3C24-2888-CB0A-87493E49CD00}"/>
              </a:ext>
            </a:extLst>
          </p:cNvPr>
          <p:cNvSpPr>
            <a:spLocks noGrp="1"/>
          </p:cNvSpPr>
          <p:nvPr>
            <p:ph type="body" idx="1"/>
          </p:nvPr>
        </p:nvSpPr>
        <p:spPr>
          <a:xfrm>
            <a:off x="1" y="646884"/>
            <a:ext cx="2743200" cy="596299"/>
          </a:xfrm>
        </p:spPr>
        <p:txBody>
          <a:bodyPr>
            <a:normAutofit fontScale="85000" lnSpcReduction="20000"/>
          </a:bodyPr>
          <a:lstStyle/>
          <a:p>
            <a:pPr marL="114296" indent="0">
              <a:buNone/>
            </a:pPr>
            <a:r>
              <a:rPr lang="en-US" altLang="zh-CN" sz="1400" dirty="0">
                <a:solidFill>
                  <a:srgbClr val="595959"/>
                </a:solidFill>
              </a:rPr>
              <a:t>Floods are defined as any water level above the </a:t>
            </a:r>
            <a:r>
              <a:rPr lang="en-US" altLang="zh-CN" sz="1400" dirty="0" err="1">
                <a:solidFill>
                  <a:srgbClr val="595959"/>
                </a:solidFill>
              </a:rPr>
              <a:t>bankfull</a:t>
            </a:r>
            <a:r>
              <a:rPr lang="en-US" altLang="zh-CN" sz="1400" dirty="0">
                <a:solidFill>
                  <a:srgbClr val="595959"/>
                </a:solidFill>
              </a:rPr>
              <a:t> stage of a river is considered a flood.</a:t>
            </a:r>
          </a:p>
          <a:p>
            <a:endParaRPr lang="zh-CN" altLang="en-US" dirty="0"/>
          </a:p>
        </p:txBody>
      </p:sp>
      <p:sp>
        <p:nvSpPr>
          <p:cNvPr id="5" name="Google Shape;74;p16">
            <a:extLst>
              <a:ext uri="{FF2B5EF4-FFF2-40B4-BE49-F238E27FC236}">
                <a16:creationId xmlns:a16="http://schemas.microsoft.com/office/drawing/2014/main" id="{81F13FF5-EB2F-41B3-0B83-85F0B4D8C4C3}"/>
              </a:ext>
            </a:extLst>
          </p:cNvPr>
          <p:cNvSpPr/>
          <p:nvPr/>
        </p:nvSpPr>
        <p:spPr>
          <a:xfrm>
            <a:off x="0" y="3357562"/>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5</a:t>
            </a:r>
            <a:endParaRPr lang="en-US" altLang="zh-CN" b="1" dirty="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Google Shape;131;p25"/>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Hydraulic structures</a:t>
            </a:r>
            <a:endParaRPr lang="en-US" altLang="zh-CN" sz="2501">
              <a:solidFill>
                <a:srgbClr val="FFFFFF"/>
              </a:solidFill>
            </a:endParaRPr>
          </a:p>
        </p:txBody>
      </p:sp>
      <p:pic>
        <p:nvPicPr>
          <p:cNvPr id="28675" name="Google Shape;132;p25"/>
          <p:cNvPicPr preferRelativeResize="0">
            <a:picLocks noChangeAspect="1"/>
          </p:cNvPicPr>
          <p:nvPr/>
        </p:nvPicPr>
        <p:blipFill>
          <a:blip r:embed="rId3"/>
          <a:stretch>
            <a:fillRect/>
          </a:stretch>
        </p:blipFill>
        <p:spPr>
          <a:xfrm>
            <a:off x="0" y="573089"/>
            <a:ext cx="5184775" cy="320675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ítulo 2"/>
          <p:cNvSpPr>
            <a:spLocks noGrp="1"/>
          </p:cNvSpPr>
          <p:nvPr>
            <p:ph type="title"/>
          </p:nvPr>
        </p:nvSpPr>
        <p:spPr>
          <a:xfrm>
            <a:off x="4765" y="582273"/>
            <a:ext cx="3098800" cy="1101724"/>
          </a:xfrm>
          <a:ln/>
        </p:spPr>
        <p:txBody>
          <a:bodyPr spcFirstLastPara="1" vert="horz" wrap="square" lIns="91425" tIns="91425" rIns="91425" bIns="91425" anchor="t" anchorCtr="0">
            <a:normAutofit fontScale="90000"/>
          </a:bodyPr>
          <a:lstStyle/>
          <a:p>
            <a:pPr algn="just" eaLnBrk="1" hangingPunct="1">
              <a:buFont typeface="Arial" panose="020B0604020202020204"/>
              <a:buNone/>
            </a:pPr>
            <a:r>
              <a:rPr lang="en-US" altLang="zh-CN" sz="1200" dirty="0">
                <a:solidFill>
                  <a:srgbClr val="595959"/>
                </a:solidFill>
                <a:latin typeface="+mn-lt"/>
                <a:ea typeface="+mn-ea"/>
                <a:cs typeface="+mn-cs"/>
              </a:rPr>
              <a:t>Hydraulic structures are designed to manage water resources and control water flow. However unexpected events, accidents, or meteorological phenomena can impact on the structure and alter the occurrence and severity of floods.</a:t>
            </a:r>
            <a:endParaRPr lang="es-PE" altLang="zh-CN" sz="1200" dirty="0">
              <a:solidFill>
                <a:srgbClr val="595959"/>
              </a:solidFill>
              <a:latin typeface="+mn-lt"/>
              <a:ea typeface="+mn-ea"/>
              <a:cs typeface="+mn-cs"/>
            </a:endParaRPr>
          </a:p>
        </p:txBody>
      </p:sp>
      <p:pic>
        <p:nvPicPr>
          <p:cNvPr id="30724" name="Picture 4" descr="Dam failure - Wikipedia"/>
          <p:cNvPicPr>
            <a:picLocks noChangeAspect="1"/>
          </p:cNvPicPr>
          <p:nvPr/>
        </p:nvPicPr>
        <p:blipFill>
          <a:blip r:embed="rId3"/>
          <a:stretch>
            <a:fillRect/>
          </a:stretch>
        </p:blipFill>
        <p:spPr>
          <a:xfrm>
            <a:off x="3213102" y="593861"/>
            <a:ext cx="1906585" cy="1275285"/>
          </a:xfrm>
          <a:prstGeom prst="rect">
            <a:avLst/>
          </a:prstGeom>
          <a:noFill/>
          <a:ln w="9525">
            <a:noFill/>
          </a:ln>
        </p:spPr>
      </p:pic>
      <p:pic>
        <p:nvPicPr>
          <p:cNvPr id="30725" name="Imagen 14"/>
          <p:cNvPicPr>
            <a:picLocks noChangeAspect="1"/>
          </p:cNvPicPr>
          <p:nvPr/>
        </p:nvPicPr>
        <p:blipFill>
          <a:blip r:embed="rId4"/>
          <a:stretch>
            <a:fillRect/>
          </a:stretch>
        </p:blipFill>
        <p:spPr>
          <a:xfrm>
            <a:off x="2592387" y="1890369"/>
            <a:ext cx="0" cy="0"/>
          </a:xfrm>
          <a:prstGeom prst="rect">
            <a:avLst/>
          </a:prstGeom>
          <a:noFill/>
          <a:ln w="9525">
            <a:noFill/>
          </a:ln>
        </p:spPr>
      </p:pic>
      <p:pic>
        <p:nvPicPr>
          <p:cNvPr id="30726" name="Imagen 16"/>
          <p:cNvPicPr>
            <a:picLocks noChangeAspect="1"/>
          </p:cNvPicPr>
          <p:nvPr/>
        </p:nvPicPr>
        <p:blipFill>
          <a:blip r:embed="rId5"/>
          <a:stretch>
            <a:fillRect/>
          </a:stretch>
        </p:blipFill>
        <p:spPr>
          <a:xfrm>
            <a:off x="46036" y="1681604"/>
            <a:ext cx="2404330" cy="1433536"/>
          </a:xfrm>
          <a:prstGeom prst="rect">
            <a:avLst/>
          </a:prstGeom>
          <a:noFill/>
          <a:ln w="9525">
            <a:noFill/>
          </a:ln>
        </p:spPr>
      </p:pic>
      <p:sp>
        <p:nvSpPr>
          <p:cNvPr id="30727" name="CuadroTexto 18"/>
          <p:cNvSpPr txBox="1"/>
          <p:nvPr/>
        </p:nvSpPr>
        <p:spPr>
          <a:xfrm>
            <a:off x="2443163" y="1889919"/>
            <a:ext cx="2727322" cy="1954381"/>
          </a:xfrm>
          <a:prstGeom prst="rect">
            <a:avLst/>
          </a:prstGeom>
          <a:noFill/>
          <a:ln w="9525">
            <a:noFill/>
          </a:ln>
        </p:spPr>
        <p:txBody>
          <a:bodyPr wrap="square">
            <a:spAutoFit/>
          </a:bodyPr>
          <a:lstStyle/>
          <a:p>
            <a:pPr eaLnBrk="1" hangingPunct="1">
              <a:buNone/>
            </a:pPr>
            <a:r>
              <a:rPr lang="en-US" altLang="zh-CN" sz="1100" dirty="0">
                <a:solidFill>
                  <a:srgbClr val="595959"/>
                </a:solidFill>
              </a:rPr>
              <a:t>Dams are structures built across rivers to hold back water and create reservoirs for various purposes, such as hydroelectric power generation, irrigation, and flood control. </a:t>
            </a:r>
          </a:p>
          <a:p>
            <a:pPr eaLnBrk="1" hangingPunct="1">
              <a:buNone/>
            </a:pPr>
            <a:endParaRPr lang="en-US" altLang="zh-CN" sz="1100" dirty="0">
              <a:solidFill>
                <a:srgbClr val="595959"/>
              </a:solidFill>
            </a:endParaRPr>
          </a:p>
          <a:p>
            <a:pPr eaLnBrk="1" hangingPunct="1">
              <a:buNone/>
            </a:pPr>
            <a:r>
              <a:rPr lang="en-US" altLang="zh-CN" sz="1100" dirty="0">
                <a:solidFill>
                  <a:srgbClr val="595959"/>
                </a:solidFill>
              </a:rPr>
              <a:t>Levees, on the other hand, are earthen embankments constructed alongside rivers and other bodies of water to contain floodwaters and prevent flooding in adjacent areas</a:t>
            </a:r>
            <a:endParaRPr lang="es-PE" altLang="zh-CN" sz="1100" dirty="0">
              <a:solidFill>
                <a:srgbClr val="595959"/>
              </a:solidFill>
            </a:endParaRPr>
          </a:p>
        </p:txBody>
      </p:sp>
      <p:sp>
        <p:nvSpPr>
          <p:cNvPr id="2" name="Google Shape;131;p25">
            <a:extLst>
              <a:ext uri="{FF2B5EF4-FFF2-40B4-BE49-F238E27FC236}">
                <a16:creationId xmlns:a16="http://schemas.microsoft.com/office/drawing/2014/main" id="{2FA8F95A-0B96-D9EE-9B3A-8FFCF02839BC}"/>
              </a:ext>
            </a:extLst>
          </p:cNvPr>
          <p:cNvSpPr txBox="1">
            <a:spLocks/>
          </p:cNvSpPr>
          <p:nvPr/>
        </p:nvSpPr>
        <p:spPr>
          <a:xfrm>
            <a:off x="0" y="0"/>
            <a:ext cx="5184775" cy="573088"/>
          </a:xfrm>
          <a:prstGeom prst="rect">
            <a:avLst/>
          </a:prstGeom>
          <a:solidFill>
            <a:schemeClr val="accent1"/>
          </a:solidFill>
        </p:spPr>
        <p:txBody>
          <a:bodyPr spcFirstLastPara="1" vert="horz" wrap="square" lIns="91425" tIns="91425" rIns="91425" bIns="91425" rtlCol="0" anchor="t" anchorCtr="0">
            <a:normAutofit/>
          </a:bodyPr>
          <a:lstStyle>
            <a:lvl1pPr lvl="0" algn="l" defTabSz="504017" rtl="0" eaLnBrk="1" latinLnBrk="0" hangingPunct="1">
              <a:lnSpc>
                <a:spcPct val="90000"/>
              </a:lnSpc>
              <a:spcBef>
                <a:spcPts val="0"/>
              </a:spcBef>
              <a:spcAft>
                <a:spcPts val="0"/>
              </a:spcAft>
              <a:buSzPts val="2800"/>
              <a:buNone/>
              <a:defRPr sz="2425"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buFont typeface="Arial" panose="020B0604020202020204"/>
              <a:buNone/>
            </a:pPr>
            <a:r>
              <a:rPr lang="" altLang="zh-CN" sz="2501">
                <a:solidFill>
                  <a:srgbClr val="FFFFFF"/>
                </a:solidFill>
              </a:rPr>
              <a:t>Hydraulic structures</a:t>
            </a:r>
            <a:endParaRPr lang="en-US" altLang="zh-CN" sz="2501">
              <a:solidFill>
                <a:srgbClr val="FFFFFF"/>
              </a:solidFill>
            </a:endParaRPr>
          </a:p>
        </p:txBody>
      </p:sp>
      <p:sp>
        <p:nvSpPr>
          <p:cNvPr id="3" name="Google Shape;74;p16">
            <a:extLst>
              <a:ext uri="{FF2B5EF4-FFF2-40B4-BE49-F238E27FC236}">
                <a16:creationId xmlns:a16="http://schemas.microsoft.com/office/drawing/2014/main" id="{28DDCFB9-6541-44CE-899C-EB5722882BF8}"/>
              </a:ext>
            </a:extLst>
          </p:cNvPr>
          <p:cNvSpPr/>
          <p:nvPr/>
        </p:nvSpPr>
        <p:spPr>
          <a:xfrm>
            <a:off x="0" y="3357562"/>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6</a:t>
            </a:r>
            <a:endParaRPr lang="en-US" altLang="zh-CN" b="1" dirty="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44;p27"/>
          <p:cNvSpPr txBox="1">
            <a:spLocks noGrp="1"/>
          </p:cNvSpPr>
          <p:nvPr>
            <p:ph type="title"/>
          </p:nvPr>
        </p:nvSpPr>
        <p:spPr>
          <a:xfrm>
            <a:off x="-1"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Power of a river</a:t>
            </a:r>
            <a:endParaRPr lang="en-US" altLang="zh-CN" sz="2501">
              <a:solidFill>
                <a:srgbClr val="FFFFFF"/>
              </a:solidFill>
            </a:endParaRPr>
          </a:p>
        </p:txBody>
      </p:sp>
      <p:pic>
        <p:nvPicPr>
          <p:cNvPr id="32771" name="Google Shape;145;p27"/>
          <p:cNvPicPr preferRelativeResize="0">
            <a:picLocks noChangeAspect="1"/>
          </p:cNvPicPr>
          <p:nvPr/>
        </p:nvPicPr>
        <p:blipFill>
          <a:blip r:embed="rId3"/>
          <a:stretch>
            <a:fillRect/>
          </a:stretch>
        </p:blipFill>
        <p:spPr>
          <a:xfrm>
            <a:off x="0" y="573088"/>
            <a:ext cx="5184775" cy="320675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Imagen 4"/>
          <p:cNvPicPr>
            <a:picLocks noChangeAspect="1"/>
          </p:cNvPicPr>
          <p:nvPr/>
        </p:nvPicPr>
        <p:blipFill>
          <a:blip r:embed="rId3"/>
          <a:stretch>
            <a:fillRect/>
          </a:stretch>
        </p:blipFill>
        <p:spPr>
          <a:xfrm>
            <a:off x="1235076" y="2349697"/>
            <a:ext cx="728662" cy="303123"/>
          </a:xfrm>
          <a:prstGeom prst="rect">
            <a:avLst/>
          </a:prstGeom>
          <a:noFill/>
          <a:ln w="9525">
            <a:noFill/>
          </a:ln>
        </p:spPr>
      </p:pic>
      <p:sp>
        <p:nvSpPr>
          <p:cNvPr id="6" name="Google Shape;151;p28"/>
          <p:cNvSpPr txBox="1"/>
          <p:nvPr/>
        </p:nvSpPr>
        <p:spPr>
          <a:xfrm>
            <a:off x="44451" y="2051160"/>
            <a:ext cx="1190625" cy="23653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Font typeface="Arial" panose="020B0604020202020204"/>
              <a:defRPr sz="140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stStyle>
          <a:p>
            <a:pPr algn="just" eaLnBrk="1" hangingPunct="1">
              <a:lnSpc>
                <a:spcPct val="95000"/>
              </a:lnSpc>
              <a:spcAft>
                <a:spcPts val="1199"/>
              </a:spcAft>
              <a:buClr>
                <a:srgbClr val="595959"/>
              </a:buClr>
            </a:pPr>
            <a:r>
              <a:rPr lang="en-US" altLang="zh-CN" sz="1200" b="1" dirty="0">
                <a:solidFill>
                  <a:srgbClr val="0070C0"/>
                </a:solidFill>
              </a:rPr>
              <a:t>Stream power</a:t>
            </a:r>
          </a:p>
        </p:txBody>
      </p:sp>
      <p:sp>
        <p:nvSpPr>
          <p:cNvPr id="7" name="Google Shape;151;p28"/>
          <p:cNvSpPr txBox="1"/>
          <p:nvPr/>
        </p:nvSpPr>
        <p:spPr>
          <a:xfrm>
            <a:off x="44451" y="2658556"/>
            <a:ext cx="1575864" cy="37583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Font typeface="Arial" panose="020B0604020202020204"/>
              <a:defRPr sz="140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stStyle>
          <a:p>
            <a:pPr algn="just" eaLnBrk="1" hangingPunct="1">
              <a:lnSpc>
                <a:spcPct val="105000"/>
              </a:lnSpc>
              <a:spcAft>
                <a:spcPts val="1199"/>
              </a:spcAft>
              <a:buClr>
                <a:srgbClr val="595959"/>
              </a:buClr>
            </a:pPr>
            <a:r>
              <a:rPr lang="en-US" altLang="zh-CN" sz="1200" b="1" dirty="0">
                <a:solidFill>
                  <a:srgbClr val="0070C0"/>
                </a:solidFill>
              </a:rPr>
              <a:t>Unit Stream power</a:t>
            </a:r>
          </a:p>
        </p:txBody>
      </p:sp>
      <p:pic>
        <p:nvPicPr>
          <p:cNvPr id="34823" name="Imagen 7"/>
          <p:cNvPicPr>
            <a:picLocks noChangeAspect="1"/>
          </p:cNvPicPr>
          <p:nvPr/>
        </p:nvPicPr>
        <p:blipFill>
          <a:blip r:embed="rId4"/>
          <a:stretch>
            <a:fillRect/>
          </a:stretch>
        </p:blipFill>
        <p:spPr>
          <a:xfrm>
            <a:off x="1181549" y="2996557"/>
            <a:ext cx="849930" cy="455081"/>
          </a:xfrm>
          <a:prstGeom prst="rect">
            <a:avLst/>
          </a:prstGeom>
          <a:noFill/>
          <a:ln w="9525">
            <a:noFill/>
          </a:ln>
        </p:spPr>
      </p:pic>
      <p:sp>
        <p:nvSpPr>
          <p:cNvPr id="34824" name="CuadroTexto 9"/>
          <p:cNvSpPr txBox="1"/>
          <p:nvPr/>
        </p:nvSpPr>
        <p:spPr>
          <a:xfrm>
            <a:off x="2222503" y="2166251"/>
            <a:ext cx="2668586" cy="1323439"/>
          </a:xfrm>
          <a:prstGeom prst="rect">
            <a:avLst/>
          </a:prstGeom>
          <a:noFill/>
          <a:ln w="9525">
            <a:noFill/>
          </a:ln>
        </p:spPr>
        <p:txBody>
          <a:bodyPr wrap="square">
            <a:spAutoFit/>
          </a:bodyPr>
          <a:lstStyle/>
          <a:p>
            <a:pPr eaLnBrk="1" hangingPunct="1">
              <a:buNone/>
            </a:pPr>
            <a:r>
              <a:rPr lang="en-US" altLang="zh-CN" sz="1600" dirty="0"/>
              <a:t>p : the water density </a:t>
            </a:r>
          </a:p>
          <a:p>
            <a:pPr eaLnBrk="1" hangingPunct="1">
              <a:buNone/>
            </a:pPr>
            <a:r>
              <a:rPr lang="en-US" altLang="zh-CN" sz="1600" dirty="0"/>
              <a:t>b : the width of the channel</a:t>
            </a:r>
          </a:p>
          <a:p>
            <a:pPr eaLnBrk="1" hangingPunct="1">
              <a:buNone/>
            </a:pPr>
            <a:r>
              <a:rPr lang="en-US" altLang="zh-CN" sz="1600" dirty="0"/>
              <a:t>S : the section of the channel</a:t>
            </a:r>
          </a:p>
          <a:p>
            <a:pPr eaLnBrk="1" hangingPunct="1">
              <a:buNone/>
            </a:pPr>
            <a:r>
              <a:rPr lang="en-US" altLang="zh-CN" sz="1600" dirty="0"/>
              <a:t>Q : the water flow</a:t>
            </a:r>
          </a:p>
          <a:p>
            <a:pPr eaLnBrk="1" hangingPunct="1">
              <a:buNone/>
            </a:pPr>
            <a:r>
              <a:rPr lang="en-US" altLang="zh-CN" sz="1600" dirty="0"/>
              <a:t>g : acceleration due to gravity</a:t>
            </a:r>
            <a:endParaRPr lang="es-PE" altLang="zh-CN" sz="1600" dirty="0"/>
          </a:p>
        </p:txBody>
      </p:sp>
      <p:sp>
        <p:nvSpPr>
          <p:cNvPr id="2" name="Google Shape;144;p27">
            <a:extLst>
              <a:ext uri="{FF2B5EF4-FFF2-40B4-BE49-F238E27FC236}">
                <a16:creationId xmlns:a16="http://schemas.microsoft.com/office/drawing/2014/main" id="{FD7943D7-3983-5FB2-E87E-00B7D5401EF5}"/>
              </a:ext>
            </a:extLst>
          </p:cNvPr>
          <p:cNvSpPr txBox="1">
            <a:spLocks noGrp="1"/>
          </p:cNvSpPr>
          <p:nvPr>
            <p:ph type="title"/>
          </p:nvPr>
        </p:nvSpPr>
        <p:spPr>
          <a:xfrm>
            <a:off x="-1"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Power of a river</a:t>
            </a:r>
            <a:endParaRPr lang="en-US" altLang="zh-CN" sz="2501">
              <a:solidFill>
                <a:srgbClr val="FFFFFF"/>
              </a:solidFill>
            </a:endParaRPr>
          </a:p>
        </p:txBody>
      </p:sp>
      <p:sp>
        <p:nvSpPr>
          <p:cNvPr id="4" name="文本占位符 3">
            <a:extLst>
              <a:ext uri="{FF2B5EF4-FFF2-40B4-BE49-F238E27FC236}">
                <a16:creationId xmlns:a16="http://schemas.microsoft.com/office/drawing/2014/main" id="{CF92D782-4619-C900-CEA2-5D7BD0DF25E3}"/>
              </a:ext>
            </a:extLst>
          </p:cNvPr>
          <p:cNvSpPr>
            <a:spLocks noGrp="1"/>
          </p:cNvSpPr>
          <p:nvPr>
            <p:ph type="body" idx="1"/>
          </p:nvPr>
        </p:nvSpPr>
        <p:spPr>
          <a:xfrm>
            <a:off x="176736" y="574025"/>
            <a:ext cx="4831299" cy="1390955"/>
          </a:xfrm>
        </p:spPr>
        <p:txBody>
          <a:bodyPr>
            <a:normAutofit fontScale="92500"/>
          </a:bodyPr>
          <a:lstStyle/>
          <a:p>
            <a:pPr marL="114296" indent="0">
              <a:buNone/>
            </a:pPr>
            <a:r>
              <a:rPr lang="en-US" altLang="zh-CN" sz="1200" dirty="0">
                <a:solidFill>
                  <a:srgbClr val="595959"/>
                </a:solidFill>
              </a:rPr>
              <a:t>The power of a river is the amount of energy that it possesses due to its volume, velocity, and gradient. This power can be harnessed for various purposes, such as generating electricity, providing irrigation, or supporting transportation. However, during floods, the power of a river can become a destructive force, as the high volume and velocity of the water can cause significant erosion, damage to infrastructure, and loss of life. Floods can also cause sediment and debris to be transported downstream, further increasing the power of the river and exacerbating the damage.</a:t>
            </a:r>
          </a:p>
          <a:p>
            <a:pPr marL="114296" indent="0">
              <a:buNone/>
            </a:pPr>
            <a:endParaRPr lang="zh-CN" altLang="en-US" dirty="0"/>
          </a:p>
        </p:txBody>
      </p:sp>
      <p:sp>
        <p:nvSpPr>
          <p:cNvPr id="5" name="Google Shape;74;p16">
            <a:extLst>
              <a:ext uri="{FF2B5EF4-FFF2-40B4-BE49-F238E27FC236}">
                <a16:creationId xmlns:a16="http://schemas.microsoft.com/office/drawing/2014/main" id="{7C28BD76-64B7-7A9B-7BD1-76F564BF5C3F}"/>
              </a:ext>
            </a:extLst>
          </p:cNvPr>
          <p:cNvSpPr/>
          <p:nvPr/>
        </p:nvSpPr>
        <p:spPr>
          <a:xfrm>
            <a:off x="0" y="3357562"/>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7</a:t>
            </a:r>
            <a:endParaRPr lang="en-US" altLang="zh-CN" b="1" dirty="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Google Shape;183;p33"/>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Land use changes</a:t>
            </a:r>
            <a:endParaRPr lang="en-US" altLang="zh-CN" sz="2501">
              <a:solidFill>
                <a:srgbClr val="FFFFFF"/>
              </a:solidFill>
            </a:endParaRPr>
          </a:p>
        </p:txBody>
      </p:sp>
      <p:pic>
        <p:nvPicPr>
          <p:cNvPr id="36867" name="Google Shape;184;p33"/>
          <p:cNvPicPr preferRelativeResize="0">
            <a:picLocks noChangeAspect="1"/>
          </p:cNvPicPr>
          <p:nvPr/>
        </p:nvPicPr>
        <p:blipFill>
          <a:blip r:embed="rId3"/>
          <a:stretch>
            <a:fillRect/>
          </a:stretch>
        </p:blipFill>
        <p:spPr>
          <a:xfrm>
            <a:off x="0" y="573089"/>
            <a:ext cx="2671100" cy="3206748"/>
          </a:xfrm>
          <a:prstGeom prst="rect">
            <a:avLst/>
          </a:prstGeom>
          <a:noFill/>
          <a:ln w="9525">
            <a:noFill/>
          </a:ln>
        </p:spPr>
      </p:pic>
      <p:pic>
        <p:nvPicPr>
          <p:cNvPr id="36868" name="Google Shape;185;p33"/>
          <p:cNvPicPr preferRelativeResize="0">
            <a:picLocks noChangeAspect="1"/>
          </p:cNvPicPr>
          <p:nvPr/>
        </p:nvPicPr>
        <p:blipFill>
          <a:blip r:embed="rId4"/>
          <a:stretch>
            <a:fillRect/>
          </a:stretch>
        </p:blipFill>
        <p:spPr>
          <a:xfrm>
            <a:off x="2671100" y="573088"/>
            <a:ext cx="2513675" cy="1617662"/>
          </a:xfrm>
          <a:prstGeom prst="rect">
            <a:avLst/>
          </a:prstGeom>
          <a:noFill/>
          <a:ln w="9525">
            <a:noFill/>
          </a:ln>
        </p:spPr>
      </p:pic>
      <p:pic>
        <p:nvPicPr>
          <p:cNvPr id="36869" name="Google Shape;186;p33"/>
          <p:cNvPicPr preferRelativeResize="0">
            <a:picLocks noChangeAspect="1"/>
          </p:cNvPicPr>
          <p:nvPr/>
        </p:nvPicPr>
        <p:blipFill>
          <a:blip r:embed="rId5"/>
          <a:srcRect t="16687" b="24905"/>
          <a:stretch>
            <a:fillRect/>
          </a:stretch>
        </p:blipFill>
        <p:spPr>
          <a:xfrm>
            <a:off x="2671100" y="2190751"/>
            <a:ext cx="2513675" cy="1589088"/>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Imagen 1"/>
          <p:cNvPicPr>
            <a:picLocks noChangeAspect="1"/>
          </p:cNvPicPr>
          <p:nvPr/>
        </p:nvPicPr>
        <p:blipFill>
          <a:blip r:embed="rId3"/>
          <a:srcRect t="13802" b="15021"/>
          <a:stretch>
            <a:fillRect/>
          </a:stretch>
        </p:blipFill>
        <p:spPr>
          <a:xfrm>
            <a:off x="779462" y="1154288"/>
            <a:ext cx="3625850" cy="1571495"/>
          </a:xfrm>
          <a:prstGeom prst="rect">
            <a:avLst/>
          </a:prstGeom>
          <a:noFill/>
          <a:ln w="9525">
            <a:noFill/>
          </a:ln>
        </p:spPr>
      </p:pic>
      <p:sp>
        <p:nvSpPr>
          <p:cNvPr id="38916" name="CuadroTexto 3"/>
          <p:cNvSpPr txBox="1"/>
          <p:nvPr/>
        </p:nvSpPr>
        <p:spPr>
          <a:xfrm>
            <a:off x="0" y="576601"/>
            <a:ext cx="5184775" cy="769441"/>
          </a:xfrm>
          <a:prstGeom prst="rect">
            <a:avLst/>
          </a:prstGeom>
          <a:noFill/>
          <a:ln w="9525">
            <a:noFill/>
          </a:ln>
        </p:spPr>
        <p:txBody>
          <a:bodyPr wrap="square">
            <a:spAutoFit/>
          </a:bodyPr>
          <a:lstStyle/>
          <a:p>
            <a:pPr algn="just" eaLnBrk="1" hangingPunct="1">
              <a:buNone/>
            </a:pPr>
            <a:r>
              <a:rPr lang="en-US" altLang="zh-CN" sz="1100" dirty="0">
                <a:solidFill>
                  <a:srgbClr val="595959"/>
                </a:solidFill>
              </a:rPr>
              <a:t>Land use changes refer to the modification or alteration of the use of land by human activities, which can include urbanization, deforestation, agriculture, mining, and other forms of land development. These changes can alter the water cycle, increasing the risk of floods. </a:t>
            </a:r>
            <a:endParaRPr lang="es-PE" altLang="zh-CN" sz="1100" dirty="0">
              <a:solidFill>
                <a:srgbClr val="595959"/>
              </a:solidFill>
            </a:endParaRPr>
          </a:p>
        </p:txBody>
      </p:sp>
      <p:sp>
        <p:nvSpPr>
          <p:cNvPr id="38917" name="CuadroTexto 5"/>
          <p:cNvSpPr txBox="1"/>
          <p:nvPr/>
        </p:nvSpPr>
        <p:spPr>
          <a:xfrm>
            <a:off x="-1" y="2725783"/>
            <a:ext cx="5184776" cy="600164"/>
          </a:xfrm>
          <a:prstGeom prst="rect">
            <a:avLst/>
          </a:prstGeom>
          <a:noFill/>
          <a:ln w="9525">
            <a:noFill/>
          </a:ln>
        </p:spPr>
        <p:txBody>
          <a:bodyPr wrap="square">
            <a:spAutoFit/>
          </a:bodyPr>
          <a:lstStyle/>
          <a:p>
            <a:pPr eaLnBrk="1" hangingPunct="1">
              <a:buNone/>
            </a:pPr>
            <a:r>
              <a:rPr lang="en-US" altLang="zh-CN" sz="1100" dirty="0">
                <a:solidFill>
                  <a:srgbClr val="595959"/>
                </a:solidFill>
              </a:rPr>
              <a:t>For example: Deforestation can increase which can cause the river bed to become shallower and narrower, reducing the capacity of the river and increasing the likelihood of flooding .</a:t>
            </a:r>
            <a:endParaRPr lang="es-PE" altLang="zh-CN" sz="1100" dirty="0">
              <a:solidFill>
                <a:srgbClr val="595959"/>
              </a:solidFill>
            </a:endParaRPr>
          </a:p>
        </p:txBody>
      </p:sp>
      <p:sp>
        <p:nvSpPr>
          <p:cNvPr id="2" name="Google Shape;183;p33">
            <a:extLst>
              <a:ext uri="{FF2B5EF4-FFF2-40B4-BE49-F238E27FC236}">
                <a16:creationId xmlns:a16="http://schemas.microsoft.com/office/drawing/2014/main" id="{6AF8DCF3-EE61-9127-603E-479B47E8709D}"/>
              </a:ext>
            </a:extLst>
          </p:cNvPr>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Land use changes</a:t>
            </a:r>
            <a:endParaRPr lang="en-US" altLang="zh-CN" sz="2501">
              <a:solidFill>
                <a:srgbClr val="FFFFFF"/>
              </a:solidFill>
            </a:endParaRPr>
          </a:p>
        </p:txBody>
      </p:sp>
      <p:sp>
        <p:nvSpPr>
          <p:cNvPr id="3" name="Google Shape;74;p16">
            <a:extLst>
              <a:ext uri="{FF2B5EF4-FFF2-40B4-BE49-F238E27FC236}">
                <a16:creationId xmlns:a16="http://schemas.microsoft.com/office/drawing/2014/main" id="{ABA68197-F3DE-A831-5804-F6574BA46C3A}"/>
              </a:ext>
            </a:extLst>
          </p:cNvPr>
          <p:cNvSpPr/>
          <p:nvPr/>
        </p:nvSpPr>
        <p:spPr>
          <a:xfrm>
            <a:off x="-1" y="3357563"/>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8</a:t>
            </a:r>
            <a:endParaRPr lang="en-US" altLang="zh-CN" b="1" dirty="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Google Shape;170;p31"/>
          <p:cNvSpPr txBox="1">
            <a:spLocks noGrp="1"/>
          </p:cNvSpPr>
          <p:nvPr>
            <p:ph type="title"/>
          </p:nvPr>
        </p:nvSpPr>
        <p:spPr>
          <a:xfrm>
            <a:off x="-1"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Soil drying</a:t>
            </a:r>
            <a:endParaRPr lang="en-US" altLang="zh-CN" sz="2501">
              <a:solidFill>
                <a:srgbClr val="FFFFFF"/>
              </a:solidFill>
            </a:endParaRPr>
          </a:p>
        </p:txBody>
      </p:sp>
      <p:pic>
        <p:nvPicPr>
          <p:cNvPr id="40963" name="Google Shape;171;p31"/>
          <p:cNvPicPr preferRelativeResize="0">
            <a:picLocks noChangeAspect="1"/>
          </p:cNvPicPr>
          <p:nvPr/>
        </p:nvPicPr>
        <p:blipFill>
          <a:blip r:embed="rId3"/>
          <a:stretch>
            <a:fillRect/>
          </a:stretch>
        </p:blipFill>
        <p:spPr>
          <a:xfrm>
            <a:off x="-1" y="573088"/>
            <a:ext cx="5184775" cy="3206750"/>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Google Shape;60;p14"/>
          <p:cNvSpPr txBox="1">
            <a:spLocks noGrp="1"/>
          </p:cNvSpPr>
          <p:nvPr>
            <p:ph type="title"/>
          </p:nvPr>
        </p:nvSpPr>
        <p:spPr>
          <a:xfrm>
            <a:off x="0" y="0"/>
            <a:ext cx="5184776" cy="573088"/>
          </a:xfrm>
          <a:solidFill>
            <a:schemeClr val="accent1"/>
          </a:solidFill>
        </p:spPr>
        <p:txBody>
          <a:bodyPr spcFirstLastPara="1" wrap="square" lIns="91425" tIns="91425" rIns="91425" bIns="91425" anchor="t" anchorCtr="0">
            <a:normAutofit fontScale="90000"/>
          </a:bodyPr>
          <a:lstStyle/>
          <a:p>
            <a:pPr algn="ctr" eaLnBrk="1" hangingPunct="1">
              <a:buFont typeface="Arial" panose="020B0604020202020204"/>
              <a:buNone/>
            </a:pPr>
            <a:r>
              <a:rPr lang="" altLang="zh-CN" sz="2501">
                <a:solidFill>
                  <a:srgbClr val="FFFFFF"/>
                </a:solidFill>
              </a:rPr>
              <a:t>Fresk structure - Group 2</a:t>
            </a:r>
            <a:br>
              <a:rPr lang="en-US" altLang="zh-CN" sz="2501">
                <a:solidFill>
                  <a:srgbClr val="FFFFFF"/>
                </a:solidFill>
              </a:rPr>
            </a:br>
            <a:endParaRPr lang="en-US" altLang="zh-CN" sz="2501">
              <a:solidFill>
                <a:srgbClr val="FFFFFF"/>
              </a:solidFill>
            </a:endParaRPr>
          </a:p>
        </p:txBody>
      </p:sp>
      <p:pic>
        <p:nvPicPr>
          <p:cNvPr id="100" name="图片 99"/>
          <p:cNvPicPr/>
          <p:nvPr/>
        </p:nvPicPr>
        <p:blipFill>
          <a:blip r:embed="rId3"/>
          <a:stretch>
            <a:fillRect/>
          </a:stretch>
        </p:blipFill>
        <p:spPr>
          <a:xfrm>
            <a:off x="0" y="573089"/>
            <a:ext cx="5184775" cy="3206750"/>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Imagen 1"/>
          <p:cNvPicPr>
            <a:picLocks noChangeAspect="1"/>
          </p:cNvPicPr>
          <p:nvPr/>
        </p:nvPicPr>
        <p:blipFill>
          <a:blip r:embed="rId3"/>
          <a:stretch>
            <a:fillRect/>
          </a:stretch>
        </p:blipFill>
        <p:spPr>
          <a:xfrm>
            <a:off x="2005013" y="1571625"/>
            <a:ext cx="3046412" cy="2208213"/>
          </a:xfrm>
          <a:prstGeom prst="rect">
            <a:avLst/>
          </a:prstGeom>
          <a:noFill/>
          <a:ln w="9525">
            <a:noFill/>
          </a:ln>
        </p:spPr>
      </p:pic>
      <p:sp>
        <p:nvSpPr>
          <p:cNvPr id="2" name="Google Shape;170;p31">
            <a:extLst>
              <a:ext uri="{FF2B5EF4-FFF2-40B4-BE49-F238E27FC236}">
                <a16:creationId xmlns:a16="http://schemas.microsoft.com/office/drawing/2014/main" id="{EB12DD9A-7D38-5CAD-16F2-CEFE77DB85B7}"/>
              </a:ext>
            </a:extLst>
          </p:cNvPr>
          <p:cNvSpPr txBox="1">
            <a:spLocks noGrp="1"/>
          </p:cNvSpPr>
          <p:nvPr>
            <p:ph type="title"/>
          </p:nvPr>
        </p:nvSpPr>
        <p:spPr>
          <a:xfrm>
            <a:off x="-1"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Soil drying</a:t>
            </a:r>
            <a:endParaRPr lang="en-US" altLang="zh-CN" sz="2501">
              <a:solidFill>
                <a:srgbClr val="FFFFFF"/>
              </a:solidFill>
            </a:endParaRPr>
          </a:p>
        </p:txBody>
      </p:sp>
      <p:sp>
        <p:nvSpPr>
          <p:cNvPr id="4" name="文本占位符 3">
            <a:extLst>
              <a:ext uri="{FF2B5EF4-FFF2-40B4-BE49-F238E27FC236}">
                <a16:creationId xmlns:a16="http://schemas.microsoft.com/office/drawing/2014/main" id="{C694F2F3-CF50-5315-457E-DE075098BFF2}"/>
              </a:ext>
            </a:extLst>
          </p:cNvPr>
          <p:cNvSpPr>
            <a:spLocks noGrp="1"/>
          </p:cNvSpPr>
          <p:nvPr>
            <p:ph type="body" idx="1"/>
          </p:nvPr>
        </p:nvSpPr>
        <p:spPr>
          <a:xfrm>
            <a:off x="-1" y="573088"/>
            <a:ext cx="5184776" cy="1574800"/>
          </a:xfrm>
        </p:spPr>
        <p:txBody>
          <a:bodyPr>
            <a:normAutofit/>
          </a:bodyPr>
          <a:lstStyle/>
          <a:p>
            <a:pPr marL="114296" indent="0">
              <a:buNone/>
            </a:pPr>
            <a:r>
              <a:rPr lang="es-PE" altLang="zh-CN" sz="1500" dirty="0">
                <a:solidFill>
                  <a:srgbClr val="595959"/>
                </a:solidFill>
              </a:rPr>
              <a:t>When the soil is dry, it becomes hard and compacted, which creates an impermeable layer on the surface losing its ability to retain water and becomes less porous. During heavy rainfall, the water runs off the surface increasing the risk of flooding.</a:t>
            </a:r>
          </a:p>
          <a:p>
            <a:pPr marL="114296" indent="0">
              <a:buNone/>
            </a:pPr>
            <a:endParaRPr lang="zh-CN" altLang="en-US" sz="1200" dirty="0"/>
          </a:p>
        </p:txBody>
      </p:sp>
      <p:sp>
        <p:nvSpPr>
          <p:cNvPr id="5" name="Google Shape;74;p16">
            <a:extLst>
              <a:ext uri="{FF2B5EF4-FFF2-40B4-BE49-F238E27FC236}">
                <a16:creationId xmlns:a16="http://schemas.microsoft.com/office/drawing/2014/main" id="{A38B094D-B09C-F932-D13D-BD8B12D50DCB}"/>
              </a:ext>
            </a:extLst>
          </p:cNvPr>
          <p:cNvSpPr/>
          <p:nvPr/>
        </p:nvSpPr>
        <p:spPr>
          <a:xfrm>
            <a:off x="-1" y="3357563"/>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9</a:t>
            </a:r>
            <a:endParaRPr lang="en-US" altLang="zh-CN" b="1" dirty="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Google Shape;198;p35"/>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Infrastructure damage</a:t>
            </a:r>
            <a:endParaRPr lang="en-US" altLang="zh-CN" sz="2501">
              <a:solidFill>
                <a:srgbClr val="FFFFFF"/>
              </a:solidFill>
            </a:endParaRPr>
          </a:p>
        </p:txBody>
      </p:sp>
      <p:pic>
        <p:nvPicPr>
          <p:cNvPr id="45059" name="Google Shape;199;p35"/>
          <p:cNvPicPr preferRelativeResize="0">
            <a:picLocks noChangeAspect="1"/>
          </p:cNvPicPr>
          <p:nvPr/>
        </p:nvPicPr>
        <p:blipFill>
          <a:blip r:embed="rId3"/>
          <a:stretch>
            <a:fillRect/>
          </a:stretch>
        </p:blipFill>
        <p:spPr>
          <a:xfrm>
            <a:off x="0" y="573089"/>
            <a:ext cx="5184775" cy="3206750"/>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8;p35">
            <a:extLst>
              <a:ext uri="{FF2B5EF4-FFF2-40B4-BE49-F238E27FC236}">
                <a16:creationId xmlns:a16="http://schemas.microsoft.com/office/drawing/2014/main" id="{0AC6A778-6A89-992C-16D2-4BE28F6ED1E5}"/>
              </a:ext>
            </a:extLst>
          </p:cNvPr>
          <p:cNvSpPr txBox="1">
            <a:spLocks/>
          </p:cNvSpPr>
          <p:nvPr/>
        </p:nvSpPr>
        <p:spPr>
          <a:xfrm>
            <a:off x="0" y="0"/>
            <a:ext cx="5184775" cy="573088"/>
          </a:xfrm>
          <a:prstGeom prst="rect">
            <a:avLst/>
          </a:prstGeom>
          <a:solidFill>
            <a:schemeClr val="accent1"/>
          </a:solidFill>
        </p:spPr>
        <p:txBody>
          <a:bodyPr spcFirstLastPara="1" vert="horz" wrap="square" lIns="91425" tIns="91425" rIns="91425" bIns="91425" rtlCol="0" anchor="t" anchorCtr="0">
            <a:normAutofit/>
          </a:bodyPr>
          <a:lstStyle>
            <a:lvl1pPr lvl="0" algn="l" defTabSz="504017" rtl="0" eaLnBrk="1" latinLnBrk="0" hangingPunct="1">
              <a:lnSpc>
                <a:spcPct val="90000"/>
              </a:lnSpc>
              <a:spcBef>
                <a:spcPts val="0"/>
              </a:spcBef>
              <a:spcAft>
                <a:spcPts val="0"/>
              </a:spcAft>
              <a:buSzPts val="2800"/>
              <a:buNone/>
              <a:defRPr sz="2425"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buFont typeface="Arial" panose="020B0604020202020204"/>
              <a:buNone/>
            </a:pPr>
            <a:r>
              <a:rPr lang="" altLang="zh-CN" sz="2501">
                <a:solidFill>
                  <a:srgbClr val="FFFFFF"/>
                </a:solidFill>
              </a:rPr>
              <a:t>Infrastructure damage</a:t>
            </a:r>
            <a:endParaRPr lang="en-US" altLang="zh-CN" sz="2501">
              <a:solidFill>
                <a:srgbClr val="FFFFFF"/>
              </a:solidFill>
            </a:endParaRPr>
          </a:p>
        </p:txBody>
      </p:sp>
      <p:sp>
        <p:nvSpPr>
          <p:cNvPr id="5" name="Google Shape;74;p16">
            <a:extLst>
              <a:ext uri="{FF2B5EF4-FFF2-40B4-BE49-F238E27FC236}">
                <a16:creationId xmlns:a16="http://schemas.microsoft.com/office/drawing/2014/main" id="{8B3E28E9-86F9-4DD7-9664-8F802DCF1F48}"/>
              </a:ext>
            </a:extLst>
          </p:cNvPr>
          <p:cNvSpPr/>
          <p:nvPr/>
        </p:nvSpPr>
        <p:spPr>
          <a:xfrm>
            <a:off x="-1" y="3357563"/>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10</a:t>
            </a:r>
            <a:endParaRPr lang="en-US" altLang="zh-CN" b="1" dirty="0">
              <a:solidFill>
                <a:srgbClr val="FFFFFF"/>
              </a:solidFill>
            </a:endParaRPr>
          </a:p>
        </p:txBody>
      </p:sp>
      <p:sp>
        <p:nvSpPr>
          <p:cNvPr id="7" name="文本框 6">
            <a:extLst>
              <a:ext uri="{FF2B5EF4-FFF2-40B4-BE49-F238E27FC236}">
                <a16:creationId xmlns:a16="http://schemas.microsoft.com/office/drawing/2014/main" id="{CD71DF65-FA60-414C-CBE1-66018072BFBD}"/>
              </a:ext>
            </a:extLst>
          </p:cNvPr>
          <p:cNvSpPr txBox="1"/>
          <p:nvPr/>
        </p:nvSpPr>
        <p:spPr>
          <a:xfrm>
            <a:off x="71437" y="743451"/>
            <a:ext cx="5024437" cy="2092881"/>
          </a:xfrm>
          <a:prstGeom prst="rect">
            <a:avLst/>
          </a:prstGeom>
          <a:noFill/>
        </p:spPr>
        <p:txBody>
          <a:bodyPr wrap="square">
            <a:spAutoFit/>
          </a:bodyPr>
          <a:lstStyle/>
          <a:p>
            <a:pPr rtl="0">
              <a:spcBef>
                <a:spcPts val="0"/>
              </a:spcBef>
              <a:spcAft>
                <a:spcPts val="1200"/>
              </a:spcAft>
            </a:pPr>
            <a:r>
              <a:rPr lang="en-US" altLang="zh-CN" sz="1300" b="0" i="0" u="none" strike="noStrike" dirty="0">
                <a:solidFill>
                  <a:srgbClr val="595959"/>
                </a:solidFill>
                <a:effectLst/>
              </a:rPr>
              <a:t>The primary effects of flooding include loss of life and damage to buildings and other structures, including bridges, sewerage systems, roadways, and canals. Floods also frequently damage power transmission and sometimes power generation, which then has knock-on effects caused by the loss of power. This includes loss of drinking water treatment and water supply, which may result in loss of drinking water or severe water contamination. It may also cause the loss of sewage disposal facilities. Damage to roads and transport infrastructure may make it difficult to mobilize aid to those affected or to provide emergency health treatment.</a:t>
            </a:r>
            <a:endParaRPr lang="zh-CN" altLang="en-US" sz="13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Google Shape;211;p37"/>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Decline in agriculture yield</a:t>
            </a:r>
            <a:endParaRPr lang="en-US" altLang="zh-CN" sz="2501">
              <a:solidFill>
                <a:srgbClr val="FFFFFF"/>
              </a:solidFill>
            </a:endParaRPr>
          </a:p>
        </p:txBody>
      </p:sp>
      <p:pic>
        <p:nvPicPr>
          <p:cNvPr id="49155" name="Google Shape;212;p37"/>
          <p:cNvPicPr preferRelativeResize="0">
            <a:picLocks noChangeAspect="1"/>
          </p:cNvPicPr>
          <p:nvPr/>
        </p:nvPicPr>
        <p:blipFill>
          <a:blip r:embed="rId3"/>
          <a:stretch>
            <a:fillRect/>
          </a:stretch>
        </p:blipFill>
        <p:spPr>
          <a:xfrm>
            <a:off x="0" y="573088"/>
            <a:ext cx="5184775" cy="3206750"/>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p16">
            <a:extLst>
              <a:ext uri="{FF2B5EF4-FFF2-40B4-BE49-F238E27FC236}">
                <a16:creationId xmlns:a16="http://schemas.microsoft.com/office/drawing/2014/main" id="{0CB9D37E-FC90-6140-9986-7BB2D23C137F}"/>
              </a:ext>
            </a:extLst>
          </p:cNvPr>
          <p:cNvSpPr/>
          <p:nvPr/>
        </p:nvSpPr>
        <p:spPr>
          <a:xfrm>
            <a:off x="-1" y="3357563"/>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11</a:t>
            </a:r>
            <a:endParaRPr lang="en-US" altLang="zh-CN" b="1" dirty="0">
              <a:solidFill>
                <a:srgbClr val="FFFFFF"/>
              </a:solidFill>
            </a:endParaRPr>
          </a:p>
        </p:txBody>
      </p:sp>
      <p:sp>
        <p:nvSpPr>
          <p:cNvPr id="5" name="Google Shape;211;p37">
            <a:extLst>
              <a:ext uri="{FF2B5EF4-FFF2-40B4-BE49-F238E27FC236}">
                <a16:creationId xmlns:a16="http://schemas.microsoft.com/office/drawing/2014/main" id="{5EDF7C93-B9C0-355D-96C2-492909315C50}"/>
              </a:ext>
            </a:extLst>
          </p:cNvPr>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Decline in agriculture yield</a:t>
            </a:r>
            <a:endParaRPr lang="en-US" altLang="zh-CN" sz="2501">
              <a:solidFill>
                <a:srgbClr val="FFFFFF"/>
              </a:solidFill>
            </a:endParaRPr>
          </a:p>
        </p:txBody>
      </p:sp>
      <p:sp>
        <p:nvSpPr>
          <p:cNvPr id="7" name="文本框 6">
            <a:extLst>
              <a:ext uri="{FF2B5EF4-FFF2-40B4-BE49-F238E27FC236}">
                <a16:creationId xmlns:a16="http://schemas.microsoft.com/office/drawing/2014/main" id="{7D796F0E-5060-AB49-4B64-F5886BCF14EB}"/>
              </a:ext>
            </a:extLst>
          </p:cNvPr>
          <p:cNvSpPr txBox="1"/>
          <p:nvPr/>
        </p:nvSpPr>
        <p:spPr>
          <a:xfrm>
            <a:off x="0" y="696337"/>
            <a:ext cx="5184775" cy="2031325"/>
          </a:xfrm>
          <a:prstGeom prst="rect">
            <a:avLst/>
          </a:prstGeom>
          <a:noFill/>
        </p:spPr>
        <p:txBody>
          <a:bodyPr wrap="square">
            <a:spAutoFit/>
          </a:bodyPr>
          <a:lstStyle/>
          <a:p>
            <a:pPr rtl="0">
              <a:spcBef>
                <a:spcPts val="0"/>
              </a:spcBef>
              <a:spcAft>
                <a:spcPts val="1200"/>
              </a:spcAft>
            </a:pPr>
            <a:r>
              <a:rPr lang="en-US" altLang="zh-CN" sz="1400" b="0" i="0" u="none" strike="noStrike" dirty="0">
                <a:solidFill>
                  <a:srgbClr val="595959"/>
                </a:solidFill>
                <a:effectLst/>
              </a:rPr>
              <a:t>Floods have a significant impact on agriculture. They can damage crops by submerging fields, causing root rot, and depositing sediment. Soil erosion occurs as floodwaters wash away topsoil, leading to reduced fertility. Floodwaters may also contain agricultural land with pollutants and pathogens, making crops unsafe for consumption. Planting and harvesting are disrupted, resulting in reduced yields. Livestock can drown or suffer from stress-related diseases. Floods damage farm infrastructure and can have long-term effects on soil composition and farming sustainable city.</a:t>
            </a:r>
            <a:endParaRPr lang="en-US" altLang="zh-CN" sz="1400" b="0" dirty="0">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Google Shape;224;p39"/>
          <p:cNvSpPr txBox="1">
            <a:spLocks noGrp="1"/>
          </p:cNvSpPr>
          <p:nvPr>
            <p:ph type="title"/>
          </p:nvPr>
        </p:nvSpPr>
        <p:spPr>
          <a:xfrm>
            <a:off x="-1"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Increase of nutrients transport</a:t>
            </a:r>
            <a:endParaRPr lang="en-US" altLang="zh-CN" sz="2501">
              <a:solidFill>
                <a:srgbClr val="FFFFFF"/>
              </a:solidFill>
            </a:endParaRPr>
          </a:p>
        </p:txBody>
      </p:sp>
      <p:pic>
        <p:nvPicPr>
          <p:cNvPr id="1026" name="Picture 2">
            <a:extLst>
              <a:ext uri="{FF2B5EF4-FFF2-40B4-BE49-F238E27FC236}">
                <a16:creationId xmlns:a16="http://schemas.microsoft.com/office/drawing/2014/main" id="{6A24E4AD-C91B-0E5B-0ECB-33EA30D6F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8363"/>
            <a:ext cx="5184775" cy="2408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p16">
            <a:extLst>
              <a:ext uri="{FF2B5EF4-FFF2-40B4-BE49-F238E27FC236}">
                <a16:creationId xmlns:a16="http://schemas.microsoft.com/office/drawing/2014/main" id="{E91451BD-059F-FD1E-1392-DEE4939053B9}"/>
              </a:ext>
            </a:extLst>
          </p:cNvPr>
          <p:cNvSpPr/>
          <p:nvPr/>
        </p:nvSpPr>
        <p:spPr>
          <a:xfrm>
            <a:off x="-1" y="3357563"/>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12</a:t>
            </a:r>
            <a:endParaRPr lang="en-US" altLang="zh-CN" b="1" dirty="0">
              <a:solidFill>
                <a:srgbClr val="FFFFFF"/>
              </a:solidFill>
            </a:endParaRPr>
          </a:p>
        </p:txBody>
      </p:sp>
      <p:sp>
        <p:nvSpPr>
          <p:cNvPr id="5" name="Google Shape;224;p39">
            <a:extLst>
              <a:ext uri="{FF2B5EF4-FFF2-40B4-BE49-F238E27FC236}">
                <a16:creationId xmlns:a16="http://schemas.microsoft.com/office/drawing/2014/main" id="{380ADB3F-E8FA-4181-248C-648834D573A6}"/>
              </a:ext>
            </a:extLst>
          </p:cNvPr>
          <p:cNvSpPr txBox="1">
            <a:spLocks noGrp="1"/>
          </p:cNvSpPr>
          <p:nvPr>
            <p:ph type="title"/>
          </p:nvPr>
        </p:nvSpPr>
        <p:spPr>
          <a:xfrm>
            <a:off x="-1"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Increase of nutrients transport</a:t>
            </a:r>
            <a:endParaRPr lang="en-US" altLang="zh-CN" sz="2501">
              <a:solidFill>
                <a:srgbClr val="FFFFFF"/>
              </a:solidFill>
            </a:endParaRPr>
          </a:p>
        </p:txBody>
      </p:sp>
      <p:sp>
        <p:nvSpPr>
          <p:cNvPr id="7" name="文本框 6">
            <a:extLst>
              <a:ext uri="{FF2B5EF4-FFF2-40B4-BE49-F238E27FC236}">
                <a16:creationId xmlns:a16="http://schemas.microsoft.com/office/drawing/2014/main" id="{9D53ECFF-95A0-08A8-F1DC-DBF682C6F8AE}"/>
              </a:ext>
            </a:extLst>
          </p:cNvPr>
          <p:cNvSpPr txBox="1"/>
          <p:nvPr/>
        </p:nvSpPr>
        <p:spPr>
          <a:xfrm>
            <a:off x="47630" y="939800"/>
            <a:ext cx="5081588" cy="1815882"/>
          </a:xfrm>
          <a:prstGeom prst="rect">
            <a:avLst/>
          </a:prstGeom>
          <a:noFill/>
        </p:spPr>
        <p:txBody>
          <a:bodyPr wrap="square">
            <a:spAutoFit/>
          </a:bodyPr>
          <a:lstStyle/>
          <a:p>
            <a:pPr rtl="0">
              <a:spcBef>
                <a:spcPts val="0"/>
              </a:spcBef>
              <a:spcAft>
                <a:spcPts val="1200"/>
              </a:spcAft>
            </a:pPr>
            <a:r>
              <a:rPr lang="en-US" altLang="zh-CN" sz="1400" b="0" i="0" u="none" strike="noStrike" dirty="0">
                <a:solidFill>
                  <a:srgbClr val="595959"/>
                </a:solidFill>
                <a:effectLst/>
              </a:rPr>
              <a:t>Floods (in particular more frequent or smaller floods) can also bring many benefits, such as recharging ground water, making soil more fertile and increasing nutrients in some soils. Flood waters provide much needed water resources in arid and semi-arid regions where precipitation can be very unevenly distributed throughout the year and kills pests in the farming land. Flooding can spread nutrients to lakes and rivers, which can lead to increased biomass and improved fisheries for a few years.</a:t>
            </a:r>
            <a:endParaRPr lang="zh-CN" altLang="en-US" sz="1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Google Shape;236;p41"/>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dirty="0">
                <a:solidFill>
                  <a:srgbClr val="FFFFFF"/>
                </a:solidFill>
              </a:rPr>
              <a:t>D</a:t>
            </a:r>
            <a:r>
              <a:rPr lang="en-US" altLang="zh-CN" sz="2501" dirty="0" err="1">
                <a:solidFill>
                  <a:srgbClr val="FFFFFF"/>
                </a:solidFill>
              </a:rPr>
              <a:t>rinking</a:t>
            </a:r>
            <a:r>
              <a:rPr lang="en-US" altLang="zh-CN" sz="2501" dirty="0">
                <a:solidFill>
                  <a:srgbClr val="FFFFFF"/>
                </a:solidFill>
              </a:rPr>
              <a:t> w</a:t>
            </a:r>
            <a:r>
              <a:rPr lang="" altLang="zh-CN" sz="2501" dirty="0">
                <a:solidFill>
                  <a:srgbClr val="FFFFFF"/>
                </a:solidFill>
              </a:rPr>
              <a:t>ater shortage</a:t>
            </a:r>
            <a:endParaRPr lang="en-US" altLang="zh-CN" sz="2501" dirty="0">
              <a:solidFill>
                <a:srgbClr val="FFFFFF"/>
              </a:solidFill>
            </a:endParaRPr>
          </a:p>
        </p:txBody>
      </p:sp>
      <p:pic>
        <p:nvPicPr>
          <p:cNvPr id="2050" name="Picture 2">
            <a:extLst>
              <a:ext uri="{FF2B5EF4-FFF2-40B4-BE49-F238E27FC236}">
                <a16:creationId xmlns:a16="http://schemas.microsoft.com/office/drawing/2014/main" id="{2A9B6F2A-9EC4-9425-321A-D3C12D686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3088"/>
            <a:ext cx="5184775" cy="320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p16">
            <a:extLst>
              <a:ext uri="{FF2B5EF4-FFF2-40B4-BE49-F238E27FC236}">
                <a16:creationId xmlns:a16="http://schemas.microsoft.com/office/drawing/2014/main" id="{16B4189C-1EFE-5746-D3FA-E1BC5DCC056B}"/>
              </a:ext>
            </a:extLst>
          </p:cNvPr>
          <p:cNvSpPr/>
          <p:nvPr/>
        </p:nvSpPr>
        <p:spPr>
          <a:xfrm>
            <a:off x="-1" y="3357563"/>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13</a:t>
            </a:r>
            <a:endParaRPr lang="en-US" altLang="zh-CN" b="1" dirty="0">
              <a:solidFill>
                <a:srgbClr val="FFFFFF"/>
              </a:solidFill>
            </a:endParaRPr>
          </a:p>
        </p:txBody>
      </p:sp>
      <p:sp>
        <p:nvSpPr>
          <p:cNvPr id="5" name="Google Shape;236;p41">
            <a:extLst>
              <a:ext uri="{FF2B5EF4-FFF2-40B4-BE49-F238E27FC236}">
                <a16:creationId xmlns:a16="http://schemas.microsoft.com/office/drawing/2014/main" id="{25CFA394-E50F-301D-E879-A7E311CADE08}"/>
              </a:ext>
            </a:extLst>
          </p:cNvPr>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dirty="0">
                <a:solidFill>
                  <a:srgbClr val="FFFFFF"/>
                </a:solidFill>
              </a:rPr>
              <a:t>D</a:t>
            </a:r>
            <a:r>
              <a:rPr lang="en-US" altLang="zh-CN" sz="2501" dirty="0" err="1">
                <a:solidFill>
                  <a:srgbClr val="FFFFFF"/>
                </a:solidFill>
              </a:rPr>
              <a:t>rinking</a:t>
            </a:r>
            <a:r>
              <a:rPr lang="en-US" altLang="zh-CN" sz="2501" dirty="0">
                <a:solidFill>
                  <a:srgbClr val="FFFFFF"/>
                </a:solidFill>
              </a:rPr>
              <a:t> w</a:t>
            </a:r>
            <a:r>
              <a:rPr lang="" altLang="zh-CN" sz="2501" dirty="0">
                <a:solidFill>
                  <a:srgbClr val="FFFFFF"/>
                </a:solidFill>
              </a:rPr>
              <a:t>ater shortage</a:t>
            </a:r>
            <a:endParaRPr lang="en-US" altLang="zh-CN" sz="2501" dirty="0">
              <a:solidFill>
                <a:srgbClr val="FFFFFF"/>
              </a:solidFill>
            </a:endParaRPr>
          </a:p>
        </p:txBody>
      </p:sp>
      <p:sp>
        <p:nvSpPr>
          <p:cNvPr id="7" name="文本框 6">
            <a:extLst>
              <a:ext uri="{FF2B5EF4-FFF2-40B4-BE49-F238E27FC236}">
                <a16:creationId xmlns:a16="http://schemas.microsoft.com/office/drawing/2014/main" id="{6B84DC46-4847-824E-9F33-03887A0F7DA3}"/>
              </a:ext>
            </a:extLst>
          </p:cNvPr>
          <p:cNvSpPr txBox="1"/>
          <p:nvPr/>
        </p:nvSpPr>
        <p:spPr>
          <a:xfrm>
            <a:off x="57156" y="849318"/>
            <a:ext cx="5057775" cy="2092881"/>
          </a:xfrm>
          <a:prstGeom prst="rect">
            <a:avLst/>
          </a:prstGeom>
          <a:noFill/>
        </p:spPr>
        <p:txBody>
          <a:bodyPr wrap="square">
            <a:spAutoFit/>
          </a:bodyPr>
          <a:lstStyle/>
          <a:p>
            <a:pPr rtl="0">
              <a:spcBef>
                <a:spcPts val="0"/>
              </a:spcBef>
              <a:spcAft>
                <a:spcPts val="1200"/>
              </a:spcAft>
            </a:pPr>
            <a:r>
              <a:rPr lang="en-US" altLang="zh-CN" sz="1500" b="0" i="0" u="none" strike="noStrike" dirty="0">
                <a:solidFill>
                  <a:srgbClr val="595959"/>
                </a:solidFill>
                <a:effectLst/>
              </a:rPr>
              <a:t>Due to the entrainment of a large amount of upstream domestic wastewater in the flood, the flood usually pollutes the downstream drinking water source. It makes the bacteria and viruses in the water multiply, and drinking the polluted water is easy to be infected with infectious diseases such as cholera.</a:t>
            </a:r>
            <a:endParaRPr lang="en-US" altLang="zh-CN" sz="1500" b="0" dirty="0">
              <a:effectLst/>
            </a:endParaRPr>
          </a:p>
          <a:p>
            <a:br>
              <a:rPr lang="en-US" altLang="zh-CN" sz="1500" dirty="0"/>
            </a:br>
            <a:endParaRPr lang="zh-CN" altLang="en-US" sz="15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Google Shape;248;p43"/>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Waterbone diseases</a:t>
            </a:r>
            <a:endParaRPr lang="en-US" altLang="zh-CN" sz="2501">
              <a:solidFill>
                <a:srgbClr val="FFFFFF"/>
              </a:solidFill>
            </a:endParaRPr>
          </a:p>
        </p:txBody>
      </p:sp>
      <p:pic>
        <p:nvPicPr>
          <p:cNvPr id="3074" name="Picture 2">
            <a:extLst>
              <a:ext uri="{FF2B5EF4-FFF2-40B4-BE49-F238E27FC236}">
                <a16:creationId xmlns:a16="http://schemas.microsoft.com/office/drawing/2014/main" id="{D4AF4147-AC6F-6366-1507-83B52F780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088"/>
            <a:ext cx="5184775" cy="320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oogle Shape;66;p15"/>
          <p:cNvPicPr preferRelativeResize="0">
            <a:picLocks noChangeAspect="1"/>
          </p:cNvPicPr>
          <p:nvPr/>
        </p:nvPicPr>
        <p:blipFill>
          <a:blip r:embed="rId3"/>
          <a:stretch>
            <a:fillRect/>
          </a:stretch>
        </p:blipFill>
        <p:spPr>
          <a:xfrm>
            <a:off x="0" y="573088"/>
            <a:ext cx="5184775" cy="3206750"/>
          </a:xfrm>
          <a:prstGeom prst="rect">
            <a:avLst/>
          </a:prstGeom>
          <a:noFill/>
          <a:ln w="9525">
            <a:noFill/>
          </a:ln>
        </p:spPr>
      </p:pic>
      <p:sp>
        <p:nvSpPr>
          <p:cNvPr id="67" name="Google Shape;67;p15"/>
          <p:cNvSpPr txBox="1">
            <a:spLocks noGrp="1"/>
          </p:cNvSpPr>
          <p:nvPr>
            <p:ph type="title"/>
          </p:nvPr>
        </p:nvSpPr>
        <p:spPr>
          <a:xfrm>
            <a:off x="-1"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Disruption of the water cycle</a:t>
            </a:r>
            <a:endParaRPr lang="en-US" altLang="zh-CN" sz="2501">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8;p43">
            <a:extLst>
              <a:ext uri="{FF2B5EF4-FFF2-40B4-BE49-F238E27FC236}">
                <a16:creationId xmlns:a16="http://schemas.microsoft.com/office/drawing/2014/main" id="{A187FE20-23DE-7ECD-0A92-10A74BBE8C50}"/>
              </a:ext>
            </a:extLst>
          </p:cNvPr>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Waterbone diseases</a:t>
            </a:r>
            <a:endParaRPr lang="en-US" altLang="zh-CN" sz="2501">
              <a:solidFill>
                <a:srgbClr val="FFFFFF"/>
              </a:solidFill>
            </a:endParaRPr>
          </a:p>
        </p:txBody>
      </p:sp>
      <p:sp>
        <p:nvSpPr>
          <p:cNvPr id="5" name="Google Shape;74;p16">
            <a:extLst>
              <a:ext uri="{FF2B5EF4-FFF2-40B4-BE49-F238E27FC236}">
                <a16:creationId xmlns:a16="http://schemas.microsoft.com/office/drawing/2014/main" id="{A0A9B640-02B4-29E1-A19F-8A6AAEA882B7}"/>
              </a:ext>
            </a:extLst>
          </p:cNvPr>
          <p:cNvSpPr/>
          <p:nvPr/>
        </p:nvSpPr>
        <p:spPr>
          <a:xfrm>
            <a:off x="-1" y="3357563"/>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14</a:t>
            </a:r>
            <a:endParaRPr lang="en-US" altLang="zh-CN" b="1" dirty="0">
              <a:solidFill>
                <a:srgbClr val="FFFFFF"/>
              </a:solidFill>
            </a:endParaRPr>
          </a:p>
        </p:txBody>
      </p:sp>
      <p:sp>
        <p:nvSpPr>
          <p:cNvPr id="7" name="文本框 6">
            <a:extLst>
              <a:ext uri="{FF2B5EF4-FFF2-40B4-BE49-F238E27FC236}">
                <a16:creationId xmlns:a16="http://schemas.microsoft.com/office/drawing/2014/main" id="{D796BCD6-86EB-A52E-DA14-8C5ACB2A7A90}"/>
              </a:ext>
            </a:extLst>
          </p:cNvPr>
          <p:cNvSpPr txBox="1"/>
          <p:nvPr/>
        </p:nvSpPr>
        <p:spPr>
          <a:xfrm>
            <a:off x="38097" y="717059"/>
            <a:ext cx="5113337" cy="2292935"/>
          </a:xfrm>
          <a:prstGeom prst="rect">
            <a:avLst/>
          </a:prstGeom>
          <a:noFill/>
        </p:spPr>
        <p:txBody>
          <a:bodyPr wrap="square">
            <a:spAutoFit/>
          </a:bodyPr>
          <a:lstStyle/>
          <a:p>
            <a:pPr rtl="0">
              <a:spcBef>
                <a:spcPts val="0"/>
              </a:spcBef>
              <a:spcAft>
                <a:spcPts val="1200"/>
              </a:spcAft>
            </a:pPr>
            <a:r>
              <a:rPr lang="en-US" altLang="zh-CN" sz="1300" b="0" i="0" u="none" strike="noStrike" dirty="0">
                <a:solidFill>
                  <a:srgbClr val="595959"/>
                </a:solidFill>
                <a:effectLst/>
              </a:rPr>
              <a:t>Floods often lead to epidemics of infectious diseases such as cholera. The 2004 South Asian tsunami was one of the worst flood disasters in modern times, killing about 280,000 people in eight countries in Asia and Africa. Drinking water sources have become contaminated, which has led to a massive spread of infectious diseases. Subsequent deaths from disease were nearly as many as the tsunami itself. Flooding causes rivers to overflow, and the resulting stagnant water can become a breeding ground for mosquitoes, making it easier for infectious diseases to spread. The floods resulted in deaths, and if these corpses were not properly disposed of in time, they could easily cause the spread of tuberculosis and blood-borne diseases.</a:t>
            </a:r>
            <a:endParaRPr lang="en-US" altLang="zh-CN" sz="1300" b="0" dirty="0">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Google Shape;248;p43"/>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dirty="0">
                <a:solidFill>
                  <a:srgbClr val="FFFFFF"/>
                </a:solidFill>
              </a:rPr>
              <a:t>Loss of lives</a:t>
            </a:r>
            <a:endParaRPr lang="en-US" altLang="zh-CN" sz="2501" dirty="0">
              <a:solidFill>
                <a:srgbClr val="FFFFFF"/>
              </a:solidFill>
            </a:endParaRPr>
          </a:p>
        </p:txBody>
      </p:sp>
      <p:pic>
        <p:nvPicPr>
          <p:cNvPr id="6146" name="Picture 2">
            <a:extLst>
              <a:ext uri="{FF2B5EF4-FFF2-40B4-BE49-F238E27FC236}">
                <a16:creationId xmlns:a16="http://schemas.microsoft.com/office/drawing/2014/main" id="{55C56D31-EF25-8212-F82E-A01A0B3682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573088"/>
            <a:ext cx="5184775" cy="320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090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4;p16">
            <a:extLst>
              <a:ext uri="{FF2B5EF4-FFF2-40B4-BE49-F238E27FC236}">
                <a16:creationId xmlns:a16="http://schemas.microsoft.com/office/drawing/2014/main" id="{A0A9B640-02B4-29E1-A19F-8A6AAEA882B7}"/>
              </a:ext>
            </a:extLst>
          </p:cNvPr>
          <p:cNvSpPr/>
          <p:nvPr/>
        </p:nvSpPr>
        <p:spPr>
          <a:xfrm>
            <a:off x="-1" y="3357563"/>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15</a:t>
            </a:r>
            <a:endParaRPr lang="en-US" altLang="zh-CN" b="1" dirty="0">
              <a:solidFill>
                <a:srgbClr val="FFFFFF"/>
              </a:solidFill>
            </a:endParaRPr>
          </a:p>
        </p:txBody>
      </p:sp>
      <p:sp>
        <p:nvSpPr>
          <p:cNvPr id="6" name="Google Shape;248;p43">
            <a:extLst>
              <a:ext uri="{FF2B5EF4-FFF2-40B4-BE49-F238E27FC236}">
                <a16:creationId xmlns:a16="http://schemas.microsoft.com/office/drawing/2014/main" id="{958A0CC7-A084-8183-B460-1F7169E736C3}"/>
              </a:ext>
            </a:extLst>
          </p:cNvPr>
          <p:cNvSpPr txBox="1">
            <a:spLocks/>
          </p:cNvSpPr>
          <p:nvPr/>
        </p:nvSpPr>
        <p:spPr>
          <a:xfrm>
            <a:off x="0" y="0"/>
            <a:ext cx="5184775" cy="573088"/>
          </a:xfrm>
          <a:prstGeom prst="rect">
            <a:avLst/>
          </a:prstGeom>
          <a:solidFill>
            <a:schemeClr val="accent1"/>
          </a:solidFill>
        </p:spPr>
        <p:txBody>
          <a:bodyPr spcFirstLastPara="1" vert="horz" wrap="square" lIns="91425" tIns="91425" rIns="91425" bIns="91425" rtlCol="0" anchor="t" anchorCtr="0">
            <a:normAutofit/>
          </a:bodyPr>
          <a:lstStyle>
            <a:lvl1pPr lvl="0" algn="l" defTabSz="504017" rtl="0" eaLnBrk="1" latinLnBrk="0" hangingPunct="1">
              <a:lnSpc>
                <a:spcPct val="90000"/>
              </a:lnSpc>
              <a:spcBef>
                <a:spcPts val="0"/>
              </a:spcBef>
              <a:spcAft>
                <a:spcPts val="0"/>
              </a:spcAft>
              <a:buSzPts val="2800"/>
              <a:buNone/>
              <a:defRPr sz="2425"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buFont typeface="Arial" panose="020B0604020202020204"/>
              <a:buNone/>
            </a:pPr>
            <a:r>
              <a:rPr lang="" altLang="zh-CN" sz="2501">
                <a:solidFill>
                  <a:srgbClr val="FFFFFF"/>
                </a:solidFill>
              </a:rPr>
              <a:t>Loss of lives</a:t>
            </a:r>
            <a:endParaRPr lang="en-US" altLang="zh-CN" sz="2501" dirty="0">
              <a:solidFill>
                <a:srgbClr val="FFFFFF"/>
              </a:solidFill>
            </a:endParaRPr>
          </a:p>
        </p:txBody>
      </p:sp>
      <p:sp>
        <p:nvSpPr>
          <p:cNvPr id="8" name="文本框 7">
            <a:extLst>
              <a:ext uri="{FF2B5EF4-FFF2-40B4-BE49-F238E27FC236}">
                <a16:creationId xmlns:a16="http://schemas.microsoft.com/office/drawing/2014/main" id="{774E0BD2-A73F-B022-EFC1-3580FAE037B1}"/>
              </a:ext>
            </a:extLst>
          </p:cNvPr>
          <p:cNvSpPr txBox="1"/>
          <p:nvPr/>
        </p:nvSpPr>
        <p:spPr>
          <a:xfrm>
            <a:off x="65880" y="725494"/>
            <a:ext cx="5053014" cy="2123658"/>
          </a:xfrm>
          <a:prstGeom prst="rect">
            <a:avLst/>
          </a:prstGeom>
          <a:noFill/>
        </p:spPr>
        <p:txBody>
          <a:bodyPr wrap="square">
            <a:spAutoFit/>
          </a:bodyPr>
          <a:lstStyle/>
          <a:p>
            <a:pPr rtl="0">
              <a:spcBef>
                <a:spcPts val="0"/>
              </a:spcBef>
              <a:spcAft>
                <a:spcPts val="1200"/>
              </a:spcAft>
            </a:pPr>
            <a:r>
              <a:rPr lang="en-US" altLang="zh-CN" sz="1200" b="0" i="0" u="none" strike="noStrike" dirty="0">
                <a:solidFill>
                  <a:srgbClr val="595959"/>
                </a:solidFill>
                <a:effectLst/>
              </a:rPr>
              <a:t>Floods can cause loss of lives in several ways. Drowning is a significant risk as rapidly rising floodwaters can engulf people, especially those attempting to cross flooded areas or trapped in vehicles. Structural collapse is another danger as floodwaters can weaken buildings, bridges, and infrastructure, leading to injuries and fatalities. Landslides triggered by heavy rainfall associated with floods can bury individuals under debris. Electrocution is a risk when floodwaters come into contact with electrical infrastructure. Contaminated water poses a threat, as floods can introduce sewage, chemicals, and pathogens, causing waterborne diseases. Displacement, exposure to harsh conditions, and inadequate access to necessities can also contribute to casualties.</a:t>
            </a:r>
            <a:endParaRPr lang="en-US" altLang="zh-CN" sz="1200" b="0" dirty="0">
              <a:effectLst/>
            </a:endParaRPr>
          </a:p>
        </p:txBody>
      </p:sp>
    </p:spTree>
    <p:extLst>
      <p:ext uri="{BB962C8B-B14F-4D97-AF65-F5344CB8AC3E}">
        <p14:creationId xmlns:p14="http://schemas.microsoft.com/office/powerpoint/2010/main" val="562603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Google Shape;74;p16"/>
          <p:cNvSpPr/>
          <p:nvPr/>
        </p:nvSpPr>
        <p:spPr>
          <a:xfrm>
            <a:off x="0" y="3357562"/>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1</a:t>
            </a:r>
            <a:endParaRPr lang="en-US" altLang="zh-CN" b="1" dirty="0">
              <a:solidFill>
                <a:srgbClr val="FFFFFF"/>
              </a:solidFill>
            </a:endParaRPr>
          </a:p>
        </p:txBody>
      </p:sp>
      <p:sp>
        <p:nvSpPr>
          <p:cNvPr id="2" name="文本框 1">
            <a:extLst>
              <a:ext uri="{FF2B5EF4-FFF2-40B4-BE49-F238E27FC236}">
                <a16:creationId xmlns:a16="http://schemas.microsoft.com/office/drawing/2014/main" id="{3E72BA4A-00EC-1E4B-E062-A6D0292CA1C0}"/>
              </a:ext>
            </a:extLst>
          </p:cNvPr>
          <p:cNvSpPr txBox="1"/>
          <p:nvPr/>
        </p:nvSpPr>
        <p:spPr>
          <a:xfrm>
            <a:off x="425449" y="928687"/>
            <a:ext cx="4724400" cy="1815882"/>
          </a:xfrm>
          <a:prstGeom prst="rect">
            <a:avLst/>
          </a:prstGeom>
          <a:noFill/>
        </p:spPr>
        <p:txBody>
          <a:bodyPr wrap="square" rtlCol="0">
            <a:spAutoFit/>
          </a:bodyPr>
          <a:lstStyle/>
          <a:p>
            <a:r>
              <a:rPr lang="" altLang="zh-CN" sz="1400" dirty="0">
                <a:solidFill>
                  <a:srgbClr val="595959"/>
                </a:solidFill>
              </a:rPr>
              <a:t>Changes in the way water naturally moves through the environment, which can be caused by human activities like pollution, changes in land use, and climate change. These changes can affect the amount and quality of water available for people and ecosystems. Understanding the causes and impacts of disruption of the water cycle is important for managing and protecting our water resources.</a:t>
            </a:r>
            <a:endParaRPr lang="en-US" altLang="zh-CN" sz="1400" dirty="0">
              <a:solidFill>
                <a:srgbClr val="595959"/>
              </a:solidFill>
            </a:endParaRPr>
          </a:p>
          <a:p>
            <a:endParaRPr lang="zh-CN" altLang="en-US" sz="1400" dirty="0"/>
          </a:p>
        </p:txBody>
      </p:sp>
      <p:sp>
        <p:nvSpPr>
          <p:cNvPr id="7" name="Google Shape;67;p15">
            <a:extLst>
              <a:ext uri="{FF2B5EF4-FFF2-40B4-BE49-F238E27FC236}">
                <a16:creationId xmlns:a16="http://schemas.microsoft.com/office/drawing/2014/main" id="{6A6DC73A-84A3-FCBF-4986-6EC389F66A74}"/>
              </a:ext>
            </a:extLst>
          </p:cNvPr>
          <p:cNvSpPr txBox="1">
            <a:spLocks/>
          </p:cNvSpPr>
          <p:nvPr/>
        </p:nvSpPr>
        <p:spPr>
          <a:xfrm>
            <a:off x="-1" y="0"/>
            <a:ext cx="5184775" cy="573088"/>
          </a:xfrm>
          <a:prstGeom prst="rect">
            <a:avLst/>
          </a:prstGeom>
          <a:solidFill>
            <a:schemeClr val="accent1"/>
          </a:solidFill>
        </p:spPr>
        <p:txBody>
          <a:bodyPr spcFirstLastPara="1" vert="horz" wrap="square" lIns="91425" tIns="91425" rIns="91425" bIns="91425" rtlCol="0" anchor="t" anchorCtr="0">
            <a:normAutofit/>
          </a:bodyPr>
          <a:lstStyle>
            <a:lvl1pPr lvl="0" algn="l" defTabSz="504017" rtl="0" eaLnBrk="1" latinLnBrk="0" hangingPunct="1">
              <a:lnSpc>
                <a:spcPct val="90000"/>
              </a:lnSpc>
              <a:spcBef>
                <a:spcPts val="0"/>
              </a:spcBef>
              <a:spcAft>
                <a:spcPts val="0"/>
              </a:spcAft>
              <a:buSzPts val="2800"/>
              <a:buNone/>
              <a:defRPr sz="2425"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buFont typeface="Arial" panose="020B0604020202020204"/>
              <a:buNone/>
            </a:pPr>
            <a:r>
              <a:rPr lang="" altLang="zh-CN" sz="2501">
                <a:solidFill>
                  <a:srgbClr val="FFFFFF"/>
                </a:solidFill>
              </a:rPr>
              <a:t>Disruption of the water cycle</a:t>
            </a:r>
            <a:endParaRPr lang="en-US" altLang="zh-CN" sz="2501">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Google Shape;79;p17"/>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Hadley Cell</a:t>
            </a:r>
            <a:endParaRPr lang="en-US" altLang="zh-CN" sz="2501">
              <a:solidFill>
                <a:srgbClr val="FFFFFF"/>
              </a:solidFill>
            </a:endParaRPr>
          </a:p>
        </p:txBody>
      </p:sp>
      <p:pic>
        <p:nvPicPr>
          <p:cNvPr id="12291" name="Google Shape;80;p17"/>
          <p:cNvPicPr preferRelativeResize="0">
            <a:picLocks noChangeAspect="1"/>
          </p:cNvPicPr>
          <p:nvPr/>
        </p:nvPicPr>
        <p:blipFill>
          <a:blip r:embed="rId3"/>
          <a:stretch>
            <a:fillRect/>
          </a:stretch>
        </p:blipFill>
        <p:spPr>
          <a:xfrm>
            <a:off x="0" y="573088"/>
            <a:ext cx="5184775" cy="320675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9;p17">
            <a:extLst>
              <a:ext uri="{FF2B5EF4-FFF2-40B4-BE49-F238E27FC236}">
                <a16:creationId xmlns:a16="http://schemas.microsoft.com/office/drawing/2014/main" id="{1381C84A-9F20-8272-E2A8-83A7FC370C13}"/>
              </a:ext>
            </a:extLst>
          </p:cNvPr>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Hadley Cell</a:t>
            </a:r>
            <a:endParaRPr lang="en-US" altLang="zh-CN" sz="2501">
              <a:solidFill>
                <a:srgbClr val="FFFFFF"/>
              </a:solidFill>
            </a:endParaRPr>
          </a:p>
        </p:txBody>
      </p:sp>
      <p:sp>
        <p:nvSpPr>
          <p:cNvPr id="6" name="文本占位符 5">
            <a:extLst>
              <a:ext uri="{FF2B5EF4-FFF2-40B4-BE49-F238E27FC236}">
                <a16:creationId xmlns:a16="http://schemas.microsoft.com/office/drawing/2014/main" id="{62867D43-3878-F8BD-7426-290A4A4EF303}"/>
              </a:ext>
            </a:extLst>
          </p:cNvPr>
          <p:cNvSpPr>
            <a:spLocks noGrp="1"/>
          </p:cNvSpPr>
          <p:nvPr>
            <p:ph type="body" idx="1"/>
          </p:nvPr>
        </p:nvSpPr>
        <p:spPr/>
        <p:txBody>
          <a:bodyPr/>
          <a:lstStyle/>
          <a:p>
            <a:pPr marL="114296" indent="0">
              <a:buNone/>
            </a:pPr>
            <a:r>
              <a:rPr lang="en-US" altLang="zh-CN" sz="1400" dirty="0">
                <a:solidFill>
                  <a:srgbClr val="595959"/>
                </a:solidFill>
              </a:rPr>
              <a:t>The Hadley cell is an atmospheric circulation pattern that moves warm, moist air from the equator to higher latitudes and cooler, drier air back to the equator. It helps to create weather patterns and causes the formation of deserts. The Hadley cell is an important part of the Earth's climate system that regulates global temperatures and weather patterns.</a:t>
            </a:r>
          </a:p>
          <a:p>
            <a:pPr marL="114296" indent="0">
              <a:buNone/>
            </a:pPr>
            <a:endParaRPr lang="zh-CN" altLang="en-US" dirty="0"/>
          </a:p>
        </p:txBody>
      </p:sp>
      <p:sp>
        <p:nvSpPr>
          <p:cNvPr id="7" name="Google Shape;74;p16">
            <a:extLst>
              <a:ext uri="{FF2B5EF4-FFF2-40B4-BE49-F238E27FC236}">
                <a16:creationId xmlns:a16="http://schemas.microsoft.com/office/drawing/2014/main" id="{432A7C6D-2A14-743D-085D-7528BE30E8C2}"/>
              </a:ext>
            </a:extLst>
          </p:cNvPr>
          <p:cNvSpPr/>
          <p:nvPr/>
        </p:nvSpPr>
        <p:spPr>
          <a:xfrm>
            <a:off x="0" y="3357562"/>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2</a:t>
            </a:r>
            <a:endParaRPr lang="en-US" altLang="zh-CN" b="1" dirty="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Google Shape;92;p19"/>
          <p:cNvSpPr txBox="1">
            <a:spLocks noGrp="1"/>
          </p:cNvSpPr>
          <p:nvPr>
            <p:ph type="title"/>
          </p:nvPr>
        </p:nvSpPr>
        <p:spPr>
          <a:xfrm>
            <a:off x="-1"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Rainfall variability</a:t>
            </a:r>
            <a:endParaRPr lang="en-US" altLang="zh-CN" sz="2501">
              <a:solidFill>
                <a:srgbClr val="FFFFFF"/>
              </a:solidFill>
            </a:endParaRPr>
          </a:p>
        </p:txBody>
      </p:sp>
      <p:pic>
        <p:nvPicPr>
          <p:cNvPr id="16387" name="Google Shape;93;p19"/>
          <p:cNvPicPr preferRelativeResize="0">
            <a:picLocks noChangeAspect="1"/>
          </p:cNvPicPr>
          <p:nvPr/>
        </p:nvPicPr>
        <p:blipFill>
          <a:blip r:embed="rId3"/>
          <a:stretch>
            <a:fillRect/>
          </a:stretch>
        </p:blipFill>
        <p:spPr>
          <a:xfrm>
            <a:off x="0" y="573089"/>
            <a:ext cx="5184775" cy="320675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Imagen 6"/>
          <p:cNvPicPr>
            <a:picLocks noChangeAspect="1"/>
          </p:cNvPicPr>
          <p:nvPr/>
        </p:nvPicPr>
        <p:blipFill>
          <a:blip r:embed="rId3"/>
          <a:stretch>
            <a:fillRect/>
          </a:stretch>
        </p:blipFill>
        <p:spPr>
          <a:xfrm>
            <a:off x="1646686" y="2004494"/>
            <a:ext cx="3479353" cy="1627640"/>
          </a:xfrm>
          <a:prstGeom prst="rect">
            <a:avLst/>
          </a:prstGeom>
          <a:noFill/>
          <a:ln w="9525">
            <a:noFill/>
          </a:ln>
        </p:spPr>
      </p:pic>
      <p:sp>
        <p:nvSpPr>
          <p:cNvPr id="2" name="Google Shape;92;p19">
            <a:extLst>
              <a:ext uri="{FF2B5EF4-FFF2-40B4-BE49-F238E27FC236}">
                <a16:creationId xmlns:a16="http://schemas.microsoft.com/office/drawing/2014/main" id="{7A03C3A0-A761-0978-A845-94844A883844}"/>
              </a:ext>
            </a:extLst>
          </p:cNvPr>
          <p:cNvSpPr txBox="1">
            <a:spLocks noGrp="1"/>
          </p:cNvSpPr>
          <p:nvPr>
            <p:ph type="title"/>
          </p:nvPr>
        </p:nvSpPr>
        <p:spPr>
          <a:xfrm>
            <a:off x="-1"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Rainfall variability</a:t>
            </a:r>
            <a:endParaRPr lang="en-US" altLang="zh-CN" sz="2501">
              <a:solidFill>
                <a:srgbClr val="FFFFFF"/>
              </a:solidFill>
            </a:endParaRPr>
          </a:p>
        </p:txBody>
      </p:sp>
      <p:sp>
        <p:nvSpPr>
          <p:cNvPr id="4" name="文本占位符 3">
            <a:extLst>
              <a:ext uri="{FF2B5EF4-FFF2-40B4-BE49-F238E27FC236}">
                <a16:creationId xmlns:a16="http://schemas.microsoft.com/office/drawing/2014/main" id="{3E6C5F01-CE17-D67C-F992-64E7AB7990AE}"/>
              </a:ext>
            </a:extLst>
          </p:cNvPr>
          <p:cNvSpPr>
            <a:spLocks noGrp="1"/>
          </p:cNvSpPr>
          <p:nvPr>
            <p:ph type="body" idx="1"/>
          </p:nvPr>
        </p:nvSpPr>
        <p:spPr/>
        <p:txBody>
          <a:bodyPr/>
          <a:lstStyle/>
          <a:p>
            <a:pPr marL="114296" indent="0">
              <a:buNone/>
            </a:pPr>
            <a:r>
              <a:rPr lang="en-US" altLang="zh-CN" sz="1400" dirty="0">
                <a:solidFill>
                  <a:srgbClr val="595959"/>
                </a:solidFill>
              </a:rPr>
              <a:t>Rainfall variability is the fluctuations in precipitation over a particular region and time period, caused by a variety of natural and human factors, including climate change, oceanic processes, land surface changes, atmospheric dynamics, and human activities.</a:t>
            </a:r>
          </a:p>
          <a:p>
            <a:pPr marL="114296" indent="0">
              <a:buNone/>
            </a:pPr>
            <a:endParaRPr lang="zh-CN" altLang="en-US" dirty="0"/>
          </a:p>
        </p:txBody>
      </p:sp>
      <p:sp>
        <p:nvSpPr>
          <p:cNvPr id="5" name="Google Shape;74;p16">
            <a:extLst>
              <a:ext uri="{FF2B5EF4-FFF2-40B4-BE49-F238E27FC236}">
                <a16:creationId xmlns:a16="http://schemas.microsoft.com/office/drawing/2014/main" id="{BA8D7839-836D-1867-FB2B-39D0B9A26F48}"/>
              </a:ext>
            </a:extLst>
          </p:cNvPr>
          <p:cNvSpPr/>
          <p:nvPr/>
        </p:nvSpPr>
        <p:spPr>
          <a:xfrm>
            <a:off x="0" y="3357562"/>
            <a:ext cx="466725" cy="422275"/>
          </a:xfrm>
          <a:prstGeom prst="rect">
            <a:avLst/>
          </a:prstGeom>
          <a:solidFill>
            <a:srgbClr val="0000FF"/>
          </a:solidFill>
          <a:ln w="9525">
            <a:noFill/>
          </a:ln>
        </p:spPr>
        <p:txBody>
          <a:bodyPr lIns="91425" tIns="91425" rIns="91425" bIns="91425" anchor="ctr" anchorCtr="0"/>
          <a:lstStyle/>
          <a:p>
            <a:pPr algn="ctr" eaLnBrk="1" hangingPunct="1">
              <a:buNone/>
            </a:pPr>
            <a:r>
              <a:rPr lang="" altLang="zh-CN" b="1" dirty="0">
                <a:solidFill>
                  <a:srgbClr val="FFFFFF"/>
                </a:solidFill>
              </a:rPr>
              <a:t>3</a:t>
            </a:r>
            <a:endParaRPr lang="en-US" altLang="zh-CN" b="1" dirty="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Google Shape;105;p21"/>
          <p:cNvSpPr txBox="1">
            <a:spLocks noGrp="1"/>
          </p:cNvSpPr>
          <p:nvPr>
            <p:ph type="title"/>
          </p:nvPr>
        </p:nvSpPr>
        <p:spPr>
          <a:xfrm>
            <a:off x="0" y="0"/>
            <a:ext cx="5184775" cy="573088"/>
          </a:xfrm>
          <a:solidFill>
            <a:schemeClr val="accent1"/>
          </a:solidFill>
        </p:spPr>
        <p:txBody>
          <a:bodyPr spcFirstLastPara="1" wrap="square" lIns="91425" tIns="91425" rIns="91425" bIns="91425" anchor="t" anchorCtr="0">
            <a:normAutofit/>
          </a:bodyPr>
          <a:lstStyle/>
          <a:p>
            <a:pPr algn="ctr" eaLnBrk="1" hangingPunct="1">
              <a:buFont typeface="Arial" panose="020B0604020202020204"/>
              <a:buNone/>
            </a:pPr>
            <a:r>
              <a:rPr lang="" altLang="zh-CN" sz="2501">
                <a:solidFill>
                  <a:srgbClr val="FFFFFF"/>
                </a:solidFill>
              </a:rPr>
              <a:t>River flow variability</a:t>
            </a:r>
            <a:endParaRPr lang="en-US" altLang="zh-CN" sz="2501">
              <a:solidFill>
                <a:srgbClr val="FFFFFF"/>
              </a:solidFill>
            </a:endParaRPr>
          </a:p>
        </p:txBody>
      </p:sp>
      <p:pic>
        <p:nvPicPr>
          <p:cNvPr id="20483" name="Google Shape;106;p21"/>
          <p:cNvPicPr preferRelativeResize="0">
            <a:picLocks noChangeAspect="1"/>
          </p:cNvPicPr>
          <p:nvPr/>
        </p:nvPicPr>
        <p:blipFill>
          <a:blip r:embed="rId3"/>
          <a:stretch>
            <a:fillRect/>
          </a:stretch>
        </p:blipFill>
        <p:spPr>
          <a:xfrm>
            <a:off x="-1" y="573088"/>
            <a:ext cx="5184775" cy="3206750"/>
          </a:xfrm>
          <a:prstGeom prst="rect">
            <a:avLst/>
          </a:prstGeom>
          <a:noFill/>
          <a:ln w="9525">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jc1NzhmYTRhMmJhNTYwZTNhYzYwMjQxMWZkMGE5MDgifQ=="/>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46</TotalTime>
  <Words>1372</Words>
  <Application>Microsoft Office PowerPoint</Application>
  <PresentationFormat>自定义</PresentationFormat>
  <Paragraphs>78</Paragraphs>
  <Slides>32</Slides>
  <Notes>32</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32</vt:i4>
      </vt:variant>
    </vt:vector>
  </HeadingPairs>
  <TitlesOfParts>
    <vt:vector size="37" baseType="lpstr">
      <vt:lpstr>Arial</vt:lpstr>
      <vt:lpstr>Calibri</vt:lpstr>
      <vt:lpstr>Calibri Light</vt:lpstr>
      <vt:lpstr>Open Sans</vt:lpstr>
      <vt:lpstr>Office 主题​​</vt:lpstr>
      <vt:lpstr>Fresk structure - Group 1 </vt:lpstr>
      <vt:lpstr>Fresk structure - Group 2 </vt:lpstr>
      <vt:lpstr>Disruption of the water cycle</vt:lpstr>
      <vt:lpstr>PowerPoint 演示文稿</vt:lpstr>
      <vt:lpstr>Hadley Cell</vt:lpstr>
      <vt:lpstr>Hadley Cell</vt:lpstr>
      <vt:lpstr>Rainfall variability</vt:lpstr>
      <vt:lpstr>Rainfall variability</vt:lpstr>
      <vt:lpstr>River flow variability</vt:lpstr>
      <vt:lpstr>River flow variability</vt:lpstr>
      <vt:lpstr>Floods</vt:lpstr>
      <vt:lpstr>Floods</vt:lpstr>
      <vt:lpstr>Hydraulic structures</vt:lpstr>
      <vt:lpstr>Hydraulic structures are designed to manage water resources and control water flow. However unexpected events, accidents, or meteorological phenomena can impact on the structure and alter the occurrence and severity of floods.</vt:lpstr>
      <vt:lpstr>Power of a river</vt:lpstr>
      <vt:lpstr>Power of a river</vt:lpstr>
      <vt:lpstr>Land use changes</vt:lpstr>
      <vt:lpstr>Land use changes</vt:lpstr>
      <vt:lpstr>Soil drying</vt:lpstr>
      <vt:lpstr>Soil drying</vt:lpstr>
      <vt:lpstr>Infrastructure damage</vt:lpstr>
      <vt:lpstr>PowerPoint 演示文稿</vt:lpstr>
      <vt:lpstr>Decline in agriculture yield</vt:lpstr>
      <vt:lpstr>Decline in agriculture yield</vt:lpstr>
      <vt:lpstr>Increase of nutrients transport</vt:lpstr>
      <vt:lpstr>Increase of nutrients transport</vt:lpstr>
      <vt:lpstr>Drinking water shortage</vt:lpstr>
      <vt:lpstr>Drinking water shortage</vt:lpstr>
      <vt:lpstr>Waterbone diseases</vt:lpstr>
      <vt:lpstr>Waterbone diseases</vt:lpstr>
      <vt:lpstr>Loss of lives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Fresk structure - Group 1</dc:title>
  <dc:creator>Kim</dc:creator>
  <cp:lastModifiedBy>李 宇杰</cp:lastModifiedBy>
  <cp:revision>14</cp:revision>
  <dcterms:created xsi:type="dcterms:W3CDTF">2023-05-10T06:16:02Z</dcterms:created>
  <dcterms:modified xsi:type="dcterms:W3CDTF">2023-05-15T18:08:41Z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A3EA3B6354474D11AEAED9CDEC60409F_13</vt:lpwstr>
  </property>
  <property fmtid="{D5CDD505-2E9C-101B-9397-08002B2CF9AE}" pid="3" name="KSOProductBuildVer">
    <vt:lpwstr>2052-11.1.0.14309</vt:lpwstr>
  </property>
</Properties>
</file>